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4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5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8.xml" ContentType="application/vnd.openxmlformats-officedocument.presentationml.notesSlide+xml"/>
  <Override PartName="/ppt/ink/ink87.xml" ContentType="application/inkml+xml"/>
  <Override PartName="/ppt/notesSlides/notesSlide9.xml" ContentType="application/vnd.openxmlformats-officedocument.presentationml.notesSlide+xml"/>
  <Override PartName="/ppt/ink/ink88.xml" ContentType="application/inkml+xml"/>
  <Override PartName="/ppt/notesSlides/notesSlide10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13.xml" ContentType="application/vnd.openxmlformats-officedocument.presentationml.notesSlide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14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93.xml" ContentType="application/inkml+xml"/>
  <Override PartName="/ppt/notesSlides/notesSlide19.xml" ContentType="application/vnd.openxmlformats-officedocument.presentationml.notesSlide+xml"/>
  <Override PartName="/ppt/ink/ink194.xml" ContentType="application/inkml+xml"/>
  <Override PartName="/ppt/ink/ink19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notesSlides/notesSlide23.xml" ContentType="application/vnd.openxmlformats-officedocument.presentationml.notesSlide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notesSlides/notesSlide26.xml" ContentType="application/vnd.openxmlformats-officedocument.presentationml.notesSlide+xml"/>
  <Override PartName="/ppt/ink/ink305.xml" ContentType="application/inkml+xml"/>
  <Override PartName="/ppt/ink/ink306.xml" ContentType="application/inkml+xml"/>
  <Override PartName="/ppt/notesSlides/notesSlide27.xml" ContentType="application/vnd.openxmlformats-officedocument.presentationml.notesSlide+xml"/>
  <Override PartName="/ppt/ink/ink30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8" r:id="rId2"/>
    <p:sldId id="470" r:id="rId3"/>
    <p:sldId id="502" r:id="rId4"/>
    <p:sldId id="503" r:id="rId5"/>
    <p:sldId id="504" r:id="rId6"/>
    <p:sldId id="490" r:id="rId7"/>
    <p:sldId id="496" r:id="rId8"/>
    <p:sldId id="509" r:id="rId9"/>
    <p:sldId id="510" r:id="rId10"/>
    <p:sldId id="480" r:id="rId11"/>
    <p:sldId id="520" r:id="rId12"/>
    <p:sldId id="491" r:id="rId13"/>
    <p:sldId id="481" r:id="rId14"/>
    <p:sldId id="499" r:id="rId15"/>
    <p:sldId id="500" r:id="rId16"/>
    <p:sldId id="511" r:id="rId17"/>
    <p:sldId id="512" r:id="rId18"/>
    <p:sldId id="521" r:id="rId19"/>
    <p:sldId id="522" r:id="rId20"/>
    <p:sldId id="523" r:id="rId21"/>
    <p:sldId id="515" r:id="rId22"/>
    <p:sldId id="516" r:id="rId23"/>
    <p:sldId id="517" r:id="rId24"/>
    <p:sldId id="518" r:id="rId25"/>
    <p:sldId id="498" r:id="rId26"/>
    <p:sldId id="524" r:id="rId27"/>
    <p:sldId id="506" r:id="rId28"/>
    <p:sldId id="507" r:id="rId29"/>
    <p:sldId id="508" r:id="rId30"/>
  </p:sldIdLst>
  <p:sldSz cx="9144000" cy="6858000" type="screen4x3"/>
  <p:notesSz cx="6985000" cy="92837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81457" autoAdjust="0"/>
  </p:normalViewPr>
  <p:slideViewPr>
    <p:cSldViewPr>
      <p:cViewPr>
        <p:scale>
          <a:sx n="69" d="100"/>
          <a:sy n="69" d="100"/>
        </p:scale>
        <p:origin x="15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7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FE0B8A-3871-4D4D-BC82-5AA226CF4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2:58:01.6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0 486 5,'0'0'10,"0"0"-5,0 0-1,0 0-1,0 0 0,0 0 1,0 0-1,0 0 1,0 0 2,0 0 1,0 0 1,0 0 2,13-7 0,-6-5 1,10-2-1,3-9-1,10-1-2,3-9-2,8 0-3,2-4 0,3 1-2,1-1 1,-4 2-1,-1 2 1,-4 3 0,-4 3 1,-2 2 0,-4 3 0,-2 4 1,-3 2-1,0 5 1,-5 2-1,-2 6 0,-2 2-1,-2 4 1,-12-3-1,18 15 1,-11-3-1,-2 4 1,-1 3-1,-2 5 0,-2 3 0,0 4 0,-2 4 0,0 3 0,-2 3-1,0-1 0,0 0 0,2 1 1,-1-3-2,1-4 2,1-3-1,1-4 0,2-4 0,1-5 0,-1-1 0,1-7 0,1 0-1,-4-10 1,12 9 0,-1-9 0,5-5 1,5-7-1,5-4 1,7-5-1,7-5 1,3-4 0,5-3-1,1-1 2,0-2-2,-4 3 1,1 1-1,-3 2 0,-4 2 0,-4 3 1,-3 3-1,-4 4 0,-4 3 0,-3 5 0,-4 2 0,-4 2 0,-4 4 0,-9 2 0,12-1-1,-12 1 1,0 0-1,0 0-3,10 9-12,-10-9-20,0 0 0,-1-17-1,-14-10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03.8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4,'4'10'3,"0"-1"-4,2 1 0,0 1 1,1 0 0,-2-1 0,-1 2 1,-1 0 1,-1 2 1,-3 2 0,-1 4 0,-2 3 0,1 3 0,0 4 0,0 5-1,2 3 0,2 3 0,1 5-1,1 1 0,2 3 0,0 5 1,1 2 1,-1 4 1,1 2 1,-1 1-1,2 1 2,1 2 0,3 4 0,0-3 0,4 4-1,2 4 0,1 3-1,-2 1 1,4 3-1,-4 1-1,-1 4 0,-5 2 0,2 4 0,-6 1-1,-1 0 0,-2 4-1,0 2 0,-2 2 0,-1 2-1,1 2 1,-1 0-1,1 1 1,0 0-1,-1 2 1,1 4 0,-1 5 0,0 2 1,-3 4-1,0 5 1,-5 7 0,2 5 0,-5 4 0,0 2-1,-1 2 1,0 3-1,-3-1 0,0 0 0,-2-3 1,2 2-2,-3 0 1,2-1 0,-2-2 0,1 0 1,3 0-1,3-1-1,3-2 2,5-1-1,5 0 0,3-2 1,5-2-2,1-2 0,1 0 1,0 4-1,-1 2 0,-2-2 0,-6 3 1,-2 2-1,-3 4 1,-2 0 0,2 0 0,0-1 1,1-1-1,3-1 1,2-4 0,3-1-1,2-3 1,0-4 0,2-4-2,-3-7 0,1-7 1,-2-5-2,0-4 1,-1-7 0,-2-9 0,0-5 0,-1-7 0,0-2 0,-2-9-1,0-8-2,4-6-5,-8-13-11,7-9-16,1-8-4,-5-14 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38.9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31-6 23,'-10'-1'11,"10"1"0,0 0 0,0 0-1,0 0-2,0 0-2,0 0-1,-10 5-2,10-5-1,0 0 0,-3 11-1,3-11 0,-2 13 0,2-3-1,0 1 1,0 5 0,0 2-1,-1 3 0,1 2 0,0 4 1,-1 2-1,0 3 0,2 3 0,-1 0 1,0 2-1,0-2 1,0 0 0,0-5 0,1-3 0,-1-4 1,1-5 0,-2-5 1,3-3 0,-2-10 1,0 0 0,0 0 0,0 0-2,8-17 1,-4 5-1,-1-4 0,1-1-2,2-3 0,3 0-1,1 2 0,1-1 0,5 1 1,0 2-1,5 2 0,0 2 0,0 4 1,1 2-1,-1 5 1,-4 3 0,0 4-1,-4 2 1,-1 4 0,-3 3-1,-1-1 1,-6 3 0,2 0 0,-3-1 0,-3 0 0,-1 0 0,-2-4 1,-2 3-1,0-2 2,-3-2 0,-2 0 0,0 1 0,-4-4 0,2 1 0,-4-1 1,2-3-1,-3-4-1,2-1-1,1-1-3,-1-6-7,4-5-20,13 12-4,-17-24 1,17 12 0</inkml:trace>
  <inkml:trace contextRef="#ctx0" brushRef="#br0" timeOffset="822">422 364 0,'16'2'27,"-16"-2"0,0 0 0,13 0-14,-13 0-10,18-2-1,-8 0-1,4 0 0,1-2 0,2 0-1,0-3 1,3 0 0,-2-4-1,-2 0 0,1-3 1,-4 1-1,-3-1 1,-1-1 0,-6 3 0,-4 0 0,1 12 0,-15-15 0,2 12-1,-4 2 0,-1 4-1,-2 3 0,-2 3 0,2 3 1,0 1-1,1 4 1,4-1 0,-1 0 0,3 1 1,1 0 1,1-2 0,4 1 0,0-2 1,3 0 0,2 0 0,4-1 1,2-1-2,2 0 1,3-2-2,6-2 1,3 2-4,3-7-4,8-1-8,2 1-16,-1-10-1,6 2-1</inkml:trace>
  <inkml:trace contextRef="#ctx0" brushRef="#br0" timeOffset="1392">948 266 10,'0'0'26,"0"0"1,-9-6-13,9 6-3,-17 1-4,8 3-2,-6-1-1,2 3-1,-4 1-1,0 4 0,0-1-1,1 4 0,-1-1-1,2 3 0,1 0 1,3-1 0,0-1 0,4 0 1,1-1 1,3-1 0,1-1 0,5-1 0,-3-10 1,15 17-1,2-13 0,4 2-1,5-2-2,2-2-1,5-1-3,0-5-4,4 1-5,-5-4-7,-2-1-7,2 0-6,-10-6 1</inkml:trace>
  <inkml:trace contextRef="#ctx0" brushRef="#br0" timeOffset="1823">1119 250 25,'0'0'16,"0"0"1,-2 10 0,2-10-2,11 6-5,-11-6-3,20 9-2,-8-4-1,2 4-2,3 0 0,3 3-1,-3 2 0,2 2-1,-4-1 1,2 4-1,-3-1 0,-1 1 1,-5-2-1,-3 0 0,-3 0 1,-2-4 0,-5 0 0,-4-4 0,-2 0 0,-4-3 1,-4-2-1,2-2 1,-4-2-1,0-1-1,2-4 1,3 1-1,0-3 0,3 1-1,13 6-1,-13-18 1,13 18-1,1-17 0,-1 17 1,12-17-1,0 9 1,-1-1 1,6 2-1,-2 0 0,5-1 1,2 1-2,1 0 0,1-3-1,4 3-2,-3-3 1,1 0 0,0-3-1,-3 1 2,-2-1 0,-1 0 1,-5 0 1,0 1 2,-5 2 0,-2 0 1,-8 10 0,10-11 1,-10 11 0,0 0 0,0 0-1,0 0 0,0 0 0,0 0-1,-12 9 1,12-9-1,-9 18 0,3-8 1,2 5 1,-3 1 0,4 2 0,-1 0 0,2 3 0,-1-3-1,4 1 0,1-6 0,6 0 0,4-8-1,4-4-1,4-5 0,2-5 0,2-3-1,-1-5 1,2-1-1,-2 0 1,-5 0 1,-4 2 1,-3 3-1,-1 2 1,-10 11-1,11-12 0,-11 12-1,0 0 0,10 4 0,-10-4-1,10 17 0,-5-5 1,2 4 0,-1 0 1,2 3-1,-1 1 0,0-2 0,0-2 0,2 0-4,-9-16-9,12 13-20,3-10-1,-5-12 1</inkml:trace>
  <inkml:trace contextRef="#ctx0" brushRef="#br0" timeOffset="2764">2093 244 0,'11'4'21,"-11"-4"-1,0 0 0,-12-2-17,3 1-3,0 1 3,-5-2 1,1 4 4,-4-3 3,6 6 0,-5-4 0,7 4-3,-2-2-2,11-3-2,-15 9-2,15-9 0,-9 8-1,9-8 0,-4 9 0,4-9 0,5 15-1,2-6 1,2 2-1,5 1 0,1 2-1,2 1 1,3 0-2,-2 1 1,1-2 0,-6 0 0,1 0 0,-6-3 1,-2-1 0,-3 0 0,-3-10 1,-4 13-1,4-13 1,-16 9 0,3-4 0,1-2 0,-5 1 0,1-1-1,-2 0 1,1-2 0,3 2-1,1-3 1,2 0-1,11 0 0,-12-4 0,12 4-1,0 0 1,0 0 0,14-13 0,0 9-1,3-2 1,6-2 0,6 2-1,3-3 0,7-1-1,1-2 0,4 0-1,0-2 0,-1-1 1,-2-2-1,-4 2 1,-5-2 0,-5 2 1,-3 1 1,-9 0 0,-3 2-1,-5 1 1,-4 2 0,-3 9 0,-5-15 0,5 15-1,-16-9 1,7 7-1,-3 1 0,0 2 0,-1 1 1,-1 2-1,1 3 2,-2 2-1,1 3 2,-3 1 1,3 4 2,-1 1-1,4 3 1,-1-1-1,5 4 1,1-3-2,7 1 1,2-3-3,7-2 0,5-1-2,2-7-3,10 1-11,5-4-19,2-9 0,8 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42.8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81 214 15,'0'0'18,"-9"14"-2,9-14 0,-7 13-3,5-1 0,-4 0-4,1 5-1,-5 1-2,3 5-1,-3-1-1,3 2 0,-2-1-2,4 0 1,1-3-1,5-3 0,7-6-2,7-7-2,6-5-2,3-10-1,7-2 1,2-9-1,4-4 1,-3-5 1,-3-1 2,-5 1 3,-7 0 3,0 5 0,-10 0 1,-2 8-1,-5 2-1,0 7-2,-2 9-1,0 0-1,0 0 0,-12 3-1,7 7 0,0 0 1,-1 1-1,1 0 1,1 1 0,0-1 0,1-1 0,0 3 0,0 0 0,0 4 1,1 3-1,-2 5 0,1 6 1,-2 7-1,0 2 1,-1 4-1,1 0 1,-2 0-1,1-3 1,1-4-1,2-4-1,1-8-2,3-2-6,-1-11-7,0-12-13,9 10-3,-7-20-1</inkml:trace>
  <inkml:trace contextRef="#ctx0" brushRef="#br0" timeOffset="691">484 367 23,'0'-12'27,"-3"-5"-2,4 3-7,2 1-5,0 0-5,5 2-4,-1 0-2,5 4-2,0 0 0,1 3 0,2 2-1,1 2 1,1 4 0,0 2 0,-1 3 0,0 4 0,-2 2 1,-3 3-1,-1 0 1,-5 2 0,-3-1 1,-4-1 0,-5-2 1,-4-1 0,-6-3 1,-1-1 0,-4-4 0,0 0-1,-4-6 0,1-1 0,2-3-2,4-2 0,3 0-2,2-3-2,14 8-4,-13-20-8,15 7-16,7 2-5,-2-5 2</inkml:trace>
  <inkml:trace contextRef="#ctx0" brushRef="#br0" timeOffset="1162">761 251 20,'2'-9'30,"-2"9"-7,0 0-3,0 0-7,0 0-2,0 0-4,0 0-1,0 0-1,2 18-1,-6-6-1,2 6 0,-3-1 0,5 5-1,-2-1 1,2-2-1,1-1-1,4-4 0,2-4 0,2-5-2,4-5 0,1-5 1,3-5-1,2-2 1,-1-3 0,-1-2 1,-2-1 1,-2 2 1,-4 1-1,1 4 1,-7 1-1,-3 10 1,5-10-2,-5 10-1,0 0 0,0 0-1,0 0 0,0 0-1,0 0 2,0 0-1,0 0 1,0 0 0,0 0 0,0 0-1,8 10 1,-8-10 0,2 18 0,-1-4 0,1 1 0,2 3 0,-2 0 1,2 1-1,0-1 1,3-3-1,0-3 2,3-3-2,0-4 0,2-3-2,2-3 1,-2-7-4,6 1-13,-5-6-18,-5-5-1,1 0 1</inkml:trace>
  <inkml:trace contextRef="#ctx0" brushRef="#br0" timeOffset="2073">1445 197 6,'0'0'24,"0"0"1,0 0-10,0 0-8,-10-1-2,10 1 1,-3 9 0,3 0 1,0-9-1,-2 20 1,-1-11-1,3 5-1,-3-2-1,2 4-1,-1-1 0,1 3 0,-3-3 1,3 3-1,-2-4 1,4 2 0,-3-6-1,3-1 0,-1-9 0,0 0-1,9 5-1,-9-5 0,18-16-1,-7 4 1,1-3-1,2-1 0,0-2 0,1 1 0,-1 0 0,0 2 0,-3 4 0,-1 1 0,2 2 1,-3 4-1,0 2-1,-9 2 1,15 5 0,-15-5 0,11 12 0,-6-3 0,-1 0 0,-1 4 0,0-1 1,-1 2 1,-2 0-1,-1 1-1,-2-2 1,2 0 0,1-2 0,1-2-1,-1-9 1,4 13 0,-4-13-1,11 1 1,-2-3-1,3-3 0,-2 0 1,1-2-1,2-1 0,-2-2 0,1 1 0,0 1 0,-2 0 0,1-1 1,-11 9-1,15-10 0,-15 10 0,15-6-1,-15 6 1,10-2 0,-10 2 0,9 1-1,-9-1 1,12 5 0,-12-5 0,9 11 0,-9-11-1,6 19 1,-2-6 1,-1 2-1,-1 1 0,1 2 1,1-1-1,-3-2 0,3 2 0,-2-7-1,2 3-4,-4-13-10,0 0-20,0 0-4,0 0 3,11 3-2</inkml:trace>
  <inkml:trace contextRef="#ctx0" brushRef="#br0" timeOffset="3134">1865 300 24,'0'0'20,"7"10"-2,-7-10-1,12 9-1,-1-6-5,0-5-2,5 0-2,-1-5-2,0 0 0,0-2-2,-1-1-1,-3-3 1,-1 2-2,-5-1 0,-1 2 0,-4 0 0,-1-1-1,1 11 0,-9-15-1,9 15 1,-17-15-2,8 9 1,-4 1-1,0 0 0,1 2 1,-3 1 0,3-1 0,-1 3 0,2 3 1,-1 0 0,1 1 1,0 4-1,0 1 1,0 4 0,1 2 0,-3 3 1,4 3 1,-1-1 0,4 5 0,-2-2 0,5 2 0,-1-2-1,3-2 1,0-2-1,2-1 0,0-4-1,2-1 0,-1-1 1,2-2-2,3 0 2,0-1-2,-7-9 2,18 14-2,-5-6 0,-1-3-3,7 0-1,-4-8-5,9 5-8,-3-8-8,4-3-12,3 2 1,-2-7 1</inkml:trace>
  <inkml:trace contextRef="#ctx0" brushRef="#br0" timeOffset="3755">2153 403 15,'0'0'27,"0"0"-7,0 0-6,0 0 0,11 3-2,-11-3-1,16 1-1,-6-3-1,4 3-3,-2-4-2,2-1-3,2-2 0,-2-1 0,0-2-1,-2-3 0,-1 0 0,0-3-1,-4 0 1,-2-2-1,-2 2 1,-1-2 0,-3 4 0,-2-2-1,-1 4 1,-1 2 0,5 9-1,-15-13 1,6 12 0,0 2-1,-3 2 0,0 2 1,-2 3-1,0 0 1,-2 2 0,1 3 1,1 0 0,0 3 0,0-1 0,3 3 1,2 0 0,3 3 0,1-1 0,5 0 0,0-1 1,4 0-1,3-3 0,4 1-1,5-5 0,0-4-2,6-2-2,-1-6-2,6 3-6,-5-10-6,4-2-11,2 0-8,-8-7 2</inkml:trace>
  <inkml:trace contextRef="#ctx0" brushRef="#br0" timeOffset="4336">2414 451 37,'1'12'18,"1"-2"0,2-1 1,-4-9-4,14 15-4,-3-9-2,-2-5-2,6 1-2,-4-7-2,5 2 0,-5-4-1,1 0-1,-2-4 0,-1 2 0,-3-5-1,0 1 1,-1 1-1,-4-1 1,0 0-1,-2 1 1,0 1-1,-1 0-1,2 11 1,-7-14-1,7 14 0,-12-6 0,12 6 0,-19 2-1,8 2 1,-5 1 0,3 1-2,-2-1 1,3 3-1,0-5-2,12-3-2,-17 7-4,17-7-2,0 0-4,0 0-1,0 0-5,13-11-7</inkml:trace>
  <inkml:trace contextRef="#ctx0" brushRef="#br0" timeOffset="4737">2674 65 26,'7'-27'30,"2"9"-4,-5 6-8,-4 3-7,0 9-6,0 0-2,-9 3-2,9-3 0,-13 12 0,13-12 0,-14 19 1,5-10 1,1 5 0,-1 0 1,2 5 0,-5 3 0,3 8 0,-2 2 0,2 7 1,-4 1-1,4 5 0,0-1-1,4 3 1,0-6-1,6-1-2,3-5 0,6-7-3,10-1-6,2-11-16,7-7-13,8-5-1,8-11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48.4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0 227 1,'21'-9'26,"-11"1"0,12 7 0,-1-3-17,2 1-6,2 4 1,-2 1-1,2 5 0,-3 4 0,-1 6 1,-4 2-1,1 6-1,-6 1 1,-2 3-2,-4 0 0,0 1 0,-6-1 1,-1-3 0,-5-4 1,0 0 1,-4-6 1,0 1 1,-5-8-1,1 1 1,-4-5-1,1 0 0,-5-5-1,4-1-2,3-3 0,0-3-1,5-2-2,5-5-1,7 1 1,5-6-2,12 1 0,-1-1 0,7-1 1,0 0-1,4 5 0,-1-1 0,2 6-4,-6 1-17,1-2-10,2 6 2,-7-7-1</inkml:trace>
  <inkml:trace contextRef="#ctx0" brushRef="#br0" timeOffset="501">554 0 10,'0'0'28,"0"0"1,0 0-1,0 14-17,-3 1-3,-3 0-1,2 9 0,-3 0 0,3 10-1,-3 2 0,3 10-1,-2 0-1,3 4-1,-1-1 0,3 2-1,-1-3 0,2-4-2,-1-8 0,2-8-1,0-6-1,1-9-2,4-3-5,-6-10-9,7-18-12,0 2-6,-4-8 2</inkml:trace>
  <inkml:trace contextRef="#ctx0" brushRef="#br0" timeOffset="811">420 249 16,'0'0'21,"-1"9"-3,1-9-2,15 10 2,-4-4-2,10 4 0,-3-6-2,12 7-3,-3-6-3,5 3-6,0-1-3,-4-1-11,-2-3-22,1 2-1,-11-7-1,-5 2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49.9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 20 7,'10'-1'23,"-10"1"-8,0 0-6,0 0-1,-5 11 0,1-1-1,1 2 1,2 6-2,-2 2 1,2 5-1,-1 4 0,4 6-2,-2 2 0,3 5 0,-2 4-1,2 3 0,-2-2 0,2-1 0,-3-7 0,2-4 0,-3-9 0,2-5-1,0-9-3,-1-12-11,-1-13-20,7-2-2,-4-8 0</inkml:trace>
  <inkml:trace contextRef="#ctx0" brushRef="#br0" timeOffset="391">159 390 11,'0'0'27,"0"0"-6,0 0-3,0 0-3,0 0-5,13 9-2,-1-10-1,6 1-2,-1-3-1,6 0-1,0-3 0,3-2-2,1-2 1,-3 0-1,-3-3 0,-2 0 0,-4 1 0,-1-1 1,-7 2 0,1 1 1,-7 1-1,-1 9 0,-3-13 0,3 13 0,-14-8-1,2 7-1,-1 1 0,-4 1-1,2 5 0,-2-1 1,1 2-1,-1 1 1,1 3 0,2 0 0,-2-1 1,1 4-1,3-1 1,1 3 0,2 0 1,2 3 0,0 0 0,4-1 0,6 1 0,3 1-1,2-3 1,3 0 0,4-3-1,4-2-1,2-4-1,4-6-3,4-1-5,-3-10-11,1-6-16,5 0-1,-3-8 1</inkml:trace>
  <inkml:trace contextRef="#ctx0" brushRef="#br0" timeOffset="972">590 295 7,'0'0'29,"0"0"-6,0 0-3,11-9-3,-1 9-3,-10 0-2,18 2-4,-8 2-2,4 3-3,-1 0-1,2 5-1,1 1 0,1 5-1,0-1 0,1 3 1,-3 1-1,1 1 0,-4 1 0,-2 0 0,-4 1 0,-2-2 1,-5 0 0,-2-2 0,-6-4 0,-3-1 1,-3-4-1,-2-3 1,-4-5 0,0-3-1,-2-5 0,-2-2 0,2-1-1,4-2 0,1-2 0,4 0-1,4-1-1,5-1 0,7 1 1,5 0-2,5 2 1,1-3-1,8 4-3,-1-3-4,7 4-12,5 4-12,-4-7 1,6 6 0</inkml:trace>
  <inkml:trace contextRef="#ctx0" brushRef="#br0" timeOffset="1432">1082 340 13,'0'0'28,"-13"6"-1,13-6 1,-17 5-17,3-5-11,0 1 1,-1-1 0,-1 3 1,1-1 1,2 3 2,2-1 0,11-4-1,-15 10 1,15-10-2,-6 12 0,6-12 0,4 12-1,-4-12 0,18 17 0,-6-7-1,4 3 0,1-1-1,2 4 0,-1-2 0,1 3 0,-2-1-1,-3 1 1,-2-1 0,-4 0 0,-3-2 1,-4 0 0,-2-1 0,-6-2 1,-1-1 0,-6-2 1,0-1-1,-4-2 0,0-1-1,1-4-2,-3-7-3,9 2-8,-3-4-21,5-14-4,7 0 2,1-10-1</inkml:trace>
  <inkml:trace contextRef="#ctx0" brushRef="#br0" timeOffset="1973">1292 105 19,'-5'10'27,"5"4"-4,-3 2-1,-3 0-6,3 8-3,-3 0-4,4 7-1,-4 0-3,4 6 0,-3 2-1,4 8-1,0-2-1,2 1 0,2-2-1,0-5-1,3-4-1,-2-7-2,7-7-2,-11-21-5,15 4-14,-5-12-12,-6-17 2,3 0 0</inkml:trace>
  <inkml:trace contextRef="#ctx0" brushRef="#br0" timeOffset="2243">1079 237 3,'-24'1'23,"11"8"-6,13-9-5,-9 18 0,17-7 0,6-4 1,12 2-2,7-7-1,10 4-2,5-6-2,6 0-3,4-1-3,2-4-8,-2-6-19,3 8-6,-8-8 2</inkml:trace>
  <inkml:trace contextRef="#ctx0" brushRef="#br0" timeOffset="2634">2158 108 10,'0'0'23,"0"0"-1,0 0 1,0 0-23,0 0 0,7 15 2,-6-4 3,-3 1 2,2 5 3,-3 3 1,4 7-2,-6 1-1,5 6-3,-3 2 1,2 6-2,-4 0 0,3 0 0,-4-4-1,2-4 0,0-7-2,0-6-3,4-3-7,-3-3-24,3-15-3,-3-12 1,-4-6-1</inkml:trace>
  <inkml:trace contextRef="#ctx0" brushRef="#br0" timeOffset="2934">1943 324 23,'-1'10'31,"12"1"0,2-6 0,6-1-22,9 2-7,3-2 1,6 0 1,1-2 0,5 0 0,-6-4-1,1 1 0,-6-2-2,-2-3-1,-4 1-2,-8-9-6,-1 6-9,-7-4-13,-4-6-4,1 3 0</inkml:trace>
  <inkml:trace contextRef="#ctx0" brushRef="#br0" timeOffset="3205">2375 80 12,'0'0'17,"0"0"-10,0 0 0,0 0 3,0 0 2,1 13 1,-1-13 3,2 16-1,-5-6 1,5 7-3,-5-1-3,4 11-4,-5 0 0,3 8-2,-3 0 0,1 5 0,-3 1-1,4 1-2,-2-5 1,1-4-1,2-7 0,1-5-1,2-6-1,-2-15-1,15 6 1,-3-16-1,6-6-1,4-7 0,3-2 2,2-3 0,1-1 1,0 4 1,-3 1 0,-3 7 2,-4 5-1,-3 8 0,-3 5-1,-2 7 1,0 5-1,-3 7-1,-1 3 0,1 3 1,-2 3-1,2-2 0,-2-2-1,-1-3 0,2-3-3,-6-19-7,0 0-23,16 8-3,-11-19-2,3-4 2</inkml:trace>
  <inkml:trace contextRef="#ctx0" brushRef="#br0" timeOffset="3756">2807 292 27,'5'-11'31,"-5"11"-3,11-9-4,-11 9-4,17-8-6,-17 8-5,21-3-4,-10 5-1,5 5-2,-2 1 0,2 4-2,0 1 1,-1 2-1,2 3 0,-4 1 1,1-2-1,-2 3 0,-2 1-1,-2-2 2,-2 1-2,-4-1 2,-2-3-1,-3 1 0,-3-5 2,-1 0-1,-2-4-1,0-1 1,-2-2-1,1-2 1,-1-2-1,0-2 1,1-2-1,1-1-1,9 4 0,-15-12 0,15 12-2,-6-17 2,6 17-1,1-16 0,-1 16 0,8-17 0,-8 17-1,18-19-1,-4 11-3,-3-5-6,7 0-12,4 1-10,-2-7 0,4 2 2</inkml:trace>
  <inkml:trace contextRef="#ctx0" brushRef="#br0" timeOffset="4246">3267 44 17,'9'8'24,"-9"-8"1,-7 10-14,6 3-3,-6 1 0,5 8 2,-7 1 1,5 10 1,-9-2 0,6 10-1,-6-2-2,7 5-3,-3-4-2,6 1 0,-2-4-3,2-7 0,5-5-4,0-7 0,6-4-2,-8-14-2,18 5-3,-12-16-3,9 2-4,-7-9-5,2-2-6,0 0-3,-8-7-1</inkml:trace>
  <inkml:trace contextRef="#ctx0" brushRef="#br0" timeOffset="4557">3058 213 9,'0'0'30,"0"0"3,20 2-7,1 1-8,-2-4-5,10 4-3,-1-4-2,6 4-1,-2-2-3,2 2 0,-3 0-3,-2-1-2,-1 2-7,-8-2-20,-2-4-8,0 1 0,-6-7 0</inkml:trace>
  <inkml:trace contextRef="#ctx0" brushRef="#br0" timeOffset="5258">3720 263 11,'0'0'24,"0"0"-2,0 0-11,0 0-6,10 2-1,-10-2 1,0 0 2,0 0-1,0 0 1,0 0-1,2 12-1,-2-12 1,-2 11-2,2-11 0,1 17-1,-1-8 1,2 8-1,-1-3 0,2 8-1,-2-1 2,3 0-1,-2-3 0,2 0 0,-3-5-1,4-1 0,-5-12 0,13 1-2,1-12-1,1-6-2,8-5 0,0-7-1,4-1 1,-1-3 1,1 3 1,-3 5 2,-5 3 1,-3 7 1,-5 4 0,-1 8 1,-10 3-1,10 12-1,-7 2 0,2 5-1,-3 3 1,1 4-1,-1 1 1,3 3-1,-3 1 0,2-4 0,-1-3-1,1-2 1,0-4-2,-1-5-1,2 0-5,-5-13-13,0 0-16,9-6-2,-7-6 2</inkml:trace>
  <inkml:trace contextRef="#ctx0" brushRef="#br0" timeOffset="5939">4172 331 10,'0'0'13,"9"-7"-5,-9 7-14,0 0 0,0 0 1,9 4 3,-9-4 4,0 0 6,0 0 2,0 0 2,0 0-1,0 0 0,0 0-1,0 0 0,10 7-1,-10-7-2,0 0 0,0 0-1,0 0-1,-3 14 0,3-4 0,-1 1 0,1 7 0,-1-1-1,4 4 1,-3-1-1,3-1-1,-1-1 0,4-2-1,-1-5-1,6-4-1,1-6-1,0-5 0,5-3 0,-2-6 0,4-1 0,-1-4 1,-2 0 1,0 1 1,-4-1 0,-2 4 1,-2 1 0,-1 2 1,-4 2-1,-3 9-1,3-10-1,-3 10-1,0 0 0,0 0 0,0 0-1,-4-10 0,4 10 0,0 0 1,0 0-1,0 0 1,0 0 0,0 0 0,0 0 0,0 0 0,0 0 0,0 0 0,0 0 0,0 0-1,0 0 0,0 0 1,0 0-1,0 0 1,-5 13-1,5-13 1,-2 17 0,1-3 0,0 2 0,1 1 0,1 1 1,0 0-1,0-1 0,2-2 1,0-1-2,2-4 1,-5-10 0,16 9 0,-7-9-1,3-4-1,2-2 2,0-3-1,3-4 1,-2 0 0,2-2 0,-1 0 0,1-1 0,-2 2 0,0 0 0,-1 2 0,0-1 0,-3 4 0,0 2 0,-11 7 0,14-9-1,-14 9 1,10-4 0,-10 4 0,0 0 0,0 0-1,11 4 1,-11-4 1,0 0-1,8 10 1,-8-10 0,2 12 1,-2-12-1,3 18 0,-3-18 0,4 18-1,-4-18 1,5 14-1,-5-14 1,13 6-1,-4-6-1,3-3 0,1-2 1,1-2-1,2-1 1,-2-1 1,1 1-1,0 0 1,-4-1 1,2 4-1,-3 2 0,1 1 0,-11 2 0,18 4-1,-18-4 0,13 18 0,-5-7 0,-3 1 0,1 2 0,-2 0 1,1-2 0,0-2 0,-5-10 0,12 11 0,-2-11-1,0-4 1,3-3-1,-1-1 0,1 0 1,2-2-1,-2 0 1,0 1-1,-1 0 0,2 4 1,-3 0-1,0 3 0,1 0 0,0 1 0,1 2 0,-2 0 0,-1 1 0,0 1 0,-10-3 1,14 8-1,-14-8 1,12 13-1,-7-4 0,-1 2 1,0 2-1,0 0 0,1 2-1,-1-2-2,6 4-5,-7-4-22,-3-13-9,18 12 0,-7-15 0</inkml:trace>
  <inkml:trace contextRef="#ctx0" brushRef="#br0" timeOffset="7491">5356 0 58,'0'0'34,"12"5"-2,-10 7-10,-2-12-22,9 21-2,-5-4 2,0 4-1,-1 4 2,1 6 0,0 2 1,2 2 0,-3 1 0,0-2 0,-2-3 0,1-2 0,-2-7 0,1-2 0,-2-8 0,2-3 1,-1-9 1,0 0-2,0 0-1,14-12-1,-3 0 0,2 0-1,3-2 0,-1 0 0,3 1-1,0 3 2,-1 3-1,-1 4 1,-2 4 1,-2 4-1,0 3 0,-1 4 0,-2 2 0,-1 3 0,-2 1 0,-2 4 0,-4-1 0,-1 0 2,-5-1-1,-4 1 1,-2-5 0,-2 0 1,-5-5-1,-2 0 1,-3-7-1,2-2 0,-3-3-2,2-3 0,1-2-2,0-6-4,7 4-11,1-3-20,4-6-1,6-1-1,5-4 1</inkml:trace>
  <inkml:trace contextRef="#ctx0" brushRef="#br0" timeOffset="8072">5710 355 17,'8'17'24,"-3"-6"-13,-5-11-1,18 14 1,-8-10 2,7 2 0,-3-3 0,6 0-2,-2-6-2,5 2-2,-4-6-2,2 1-1,-4-3-1,0-2 0,-3-1-1,-2 2 0,-3-2 0,-2 3-1,-7 9-1,5-17 0,-5 17 0,-4-14-1,4 14 0,-15-9 0,5 8-2,-3-5 2,-1 6-1,0 0-1,-3 2 2,3 4 0,-2-2 1,2 3 0,0 0 1,2 5 0,1-2 0,-2 3 0,3 3 1,0 4-1,2-2 0,3 3 0,3 0-1,2-2 1,2 0 0,4-2-1,5-4 0,3-5-1,3-2 0,1-3 0,2-7 1,3-2-1,-1-3 0,3-2 1,-3-3 0,-1 1 1,-3-3 0,0 4 0,-2-2 0,-2 4 0,-3 3-1,-2 1 0,-9 6 0,14-1 0,-14 1 0,10 13-1,-6-1 0,0 2 0,-1 2 0,1 3 1,-1 0 0,0-1 0,-1 0 0,1-2 0,-2-3 1,1-1-1,-2-12 1,1 16-1,-1-16 1,0 0 0,0 0 0,0 0 1,0 0 0,0 0-1,0 0 1,-3-11 0,3 1-2,0-3 2,2-2-4,1-3 1,4 2 0,0-3 0,6 4 0,3-1-1,3 4-1,2-2-2,7 7-8,0 1-19,2-3-4,7 3 2,-4-4-1</inkml:trace>
  <inkml:trace contextRef="#ctx0" brushRef="#br0" timeOffset="9093">6828 520 25,'-17'-2'27,"17"2"-4,-8-13-11,8 13-4,-3-17-1,4 6-2,7 0-1,-1-1-1,8 1-1,1-1 0,3 2 0,-2 1-1,2 2 2,-4 2-1,-1 6 1,-4 2 0,-10-3 1,8 20 0,-8-2 0,-7 0 1,-1 5-1,-5-1 1,0 2-1,-3-7 0,-3 2-2,-2-6 1,2-1-1,-1-6-2,3-3-1,0-3 0,2-5-4,3 1-1,0-11-7,8 1-19,2-2-5,2-4 2,4 3-1</inkml:trace>
  <inkml:trace contextRef="#ctx0" brushRef="#br0" timeOffset="9574">7199 148 32,'0'0'35,"9"2"-1,-9-2-1,0 0-20,0 0-9,0 0-3,-5 12 0,0-1 0,1 2 0,-1 6 0,0 4 1,-3 4 0,2 5-1,-2 5 0,0 4 1,-2 5-1,1 3 0,-2-3 1,0 0 1,2-1-2,1-4 1,0-7 0,3-5-1,0-7 0,2-6-1,3-5-2,0-11 0,-1 10-2,1-10-3,0 0-6,0 0-12,-12-14-11,12 14-2,-10-21 3</inkml:trace>
  <inkml:trace contextRef="#ctx0" brushRef="#br0" timeOffset="9934">6919 482 5,'0'0'28,"17"1"1,-17-1 3,23-3-15,0 6-7,-1-6-1,8 6 0,-2-5 0,7 6 0,-4-5-1,8 4-1,-4-3-3,-2 3-1,1 0-2,-4 0 0,-2 1-1,-3-1 0,-6 1 0,-5 0 0,-4-1-1,-1-1 1,-9-2-1,0 0-1,5 9-2,-5-9-6,-10-6-24,10 6-3,-20 0 0,6-2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00.7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-1 183 19,'13'4'27,"-13"-4"0,0 0-12,0 0-10,0 0-1,0 0-1,0 0 0,0 0 1,0 0 0,0 0 0,-2 10 0,2-10 0,4 18-1,0-5-1,1 3 0,1 4 1,-1 2-2,4 2 1,-3 0 0,1 2 0,-3-4 0,2 2 1,-4-6-1,0-2 1,-2-5 0,0-1 0,0-10 0,-2 10 0,2-10 0,0 0 2,0 0-3,-9-10 1,6 0-1,0-4-1,0-3-1,0-3 0,2-2-1,1-4 0,1 1-1,2 1 1,3 3 1,2 1-1,3 4 1,1 3 0,2 2 1,0 4-1,3 3 0,-1 2 0,3 4-1,-3-1-3,4 7-3,-5-5-8,4 5-13,0-1-9,-5-4 0,4 0 1</inkml:trace>
  <inkml:trace contextRef="#ctx0" brushRef="#br0" timeOffset="490">379 212 0,'0'0'26,"0"0"0,0 0-1,9 3-15,-9-3-8,20 2-2,-7-3-1,4-1 1,2-1 0,-1-2 0,1-3 2,-1 0 0,-1-2 3,-7 0 1,4 1 1,-9-4 1,-5 13 0,4-18-1,-4 18 0,-7-12-2,7 12-2,-20-3-1,7 4-1,-5 3-1,2 2 0,-1 3 0,0 1 0,0 0 0,1 4 0,2-1 1,1 2 0,1 1 0,2 2 1,-1 1-1,4 2 2,-1 0-1,3 2 0,1-2 0,4 0 2,1-2-2,4-3-1,3 0 0,6-4-1,3-2-2,4-7-3,8 1-6,-4-8-16,8-5-10,3-4-1,-1-7 2</inkml:trace>
  <inkml:trace contextRef="#ctx0" brushRef="#br0" timeOffset="961">912 167 9,'0'0'25,"0"0"1,-9-11-12,-4 11-3,-2 5-4,-4-5-1,0 5-1,-3-3 2,3 6 0,-3-5 2,7 7-1,-2-7-1,7 3 0,0-2-2,10-4-1,-9 10 0,9-10-1,8 11-2,-8-11 1,19 14-2,-5-4 1,2 2-1,1 0-1,3 4-1,-2 0 0,2 2 0,-5 0 0,1 2 0,-6-2 1,-1-1-1,-3 0 2,-6-4 1,-2 0 1,-7-3 1,-1 0 0,-5-5 1,0 3 0,-5-6 0,2 0-1,-2-2-1,1 0-1,3-4-1,1-4-2,5 1-3,1-7-4,9 5-6,-1-7-16,6-3-8,5-2 2,4-5 1</inkml:trace>
  <inkml:trace contextRef="#ctx0" brushRef="#br0" timeOffset="1482">1071 368 0,'-1'12'22,"1"-12"-9,-9-6-5,9-4 1,1-5 0,5-2 1,1-4 0,6 2 0,-2-3-2,6 6-1,-3-2-2,3 6 1,-5 4 0,2 6-1,-14 2 1,17 12-2,-10 2-1,-3 6-1,-3 5-1,-2 4 0,-4 1 1,-3 4 0,-4-5 1,0 0 1,-4-5-1,2-2 1,-1-9-1,3-6-1,-3-7-2,3-7-2,2-6-2,-1-10-7,7 0-12,0-2-13,-3-6-1,6 2 1</inkml:trace>
  <inkml:trace contextRef="#ctx0" brushRef="#br0" timeOffset="1983">1445 0 23,'0'0'33,"0"19"1,-3-10 0,-4 0-20,4 6-10,-3 2-1,1 1-2,-3-1 1,1 1-1,-2-1 0,3-3-1,-1-1 1,2-2-2,2-1 1,-2-1 1,2 1-1,2 2 1,0 4 0,1 4 0,-1 5 0,1 5 1,-2 1 1,2 5 0,-2-1-1,0 1 1,-1-5 0,0-2-1,0-7-1,1-4-1,1-3-2,1-15-4,1 15-4,-1-15-9,-1-10-17,1 10-2,10-23 2</inkml:trace>
  <inkml:trace contextRef="#ctx0" brushRef="#br0" timeOffset="2443">1602 349 44,'0'0'20,"-10"11"2,10-11-3,-5 16-2,-1-7-4,3 9-3,-5-3-2,4 10-1,-3-5-1,5 8-1,-4-4-1,7-1-2,2-5-1,5-3-2,8-7-3,3-9-3,8-3 0,-1-11 1,4-1 0,-2-6 2,1 0 2,-3 0 3,-9-1 3,0 7 2,-9-1 2,2 6-1,-5-1 0,-5 12-3,5-15-2,-5 15-3,0 0-1,2-14-2,-2 14-3,0 0-3,0 0-8,0 0-18,4-10-2,-4 10 3</inkml:trace>
  <inkml:trace contextRef="#ctx0" brushRef="#br0" timeOffset="2964">2135 107 26,'0'0'33,"6"12"0,-6-12-1,-2 14-18,1 2-12,-3 3 1,0 9 0,-4 3 2,-1 11-1,-3 0 1,0 5 0,-4 0 0,5 0-2,-1-3-2,4-7-1,2-5-3,1-10-1,4-7 1,1-15-1,0 0 0,0 0-1,0 0 0,1-23-1,-1 8-1,-5-6 0,0 2 1,-4-3-1,1 2 3,-3-2 0,2 3 1,-3 3 3,1 1 2,2 3 1,3 1 1,6 11 0,-6-14-1,6 14 0,6-10 0,5 8-1,2-1 1,5 2-1,3-3 0,7 2 0,1-3 0,5 4 0,0-1 1,2 2-1,-2-1 0,-2 2 0,-4-1-1,-4 2 1,-6-1-1,-5 0 0,-2 1-1,-11-2 1,9 2-1,-9-2-1,0 0 1,0 0 0,6 11-1,-6-11 1,3 16 0,-1-4 0,0 3 0,-2 6 1,-1 2 1,2 4 0,-5 2 0,2 1 0,-3-2 0,0-2 0,1-4-3,0-9-3,7-3-15,-3-10-17,6-14-1,3-4 1</inkml:trace>
  <inkml:trace contextRef="#ctx0" brushRef="#br0" timeOffset="3675">2391 212 27,'0'0'33,"0"9"0,0-9-3,0 0-20,0 0-13,0 0-5,0 0-8,0 0-17,6 13 2,-6-13-1</inkml:trace>
  <inkml:trace contextRef="#ctx0" brushRef="#br0" timeOffset="3955">2462 590 44,'-9'-3'36,"9"3"0,5-16-1,-1 0-27,5 1-7,3-3-2,0-2-1,7 0 1,-1 0 0,3 5 0,-2 3 0,-1 4 1,-1 4 0,-4 4 1,0 5 0,-13-5 0,11 22-1,-9-5 1,-2 2 0,-2 4 0,-1 1 0,-2-2 1,-1 2 1,-3-3 0,0-1 1,-3-4-2,2-2 1,-2-4-1,2-2 0,-2-3-2,2-4-1,1-2-3,-2-10-7,6-1-17,0-1-9,0-8-2,3 0 2</inkml:trace>
  <inkml:trace contextRef="#ctx0" brushRef="#br0" timeOffset="4426">2790 413 18,'6'12'32,"-6"-12"1,-4 14-8,6 5-8,-7-3-3,6 9-3,-7-3-2,6 5-1,-5-6-1,5 1-3,1-6-2,-1-16-1,25 9-5,-8-23-3,12-1-3,0-13 1,11 3 1,-2-6 2,2 2 2,-5 3 4,-8 4 4,-1 11 3,-13 2 2,0 14-1,-13-5 1,5 20-3,-8-2-2,2 5-3,-1 3 0,1 3 0,1 2-1,-1-1 0,2-1 0,0-3 1,0-3-2,0-4 1,2-2-3,-3-17-4,6 15-21,-6-15-10,0 0-1,13-5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05.9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180 248 10,'5'-9'25,"7"6"-4,-12 3-7,0 0-4,11-7 1,-11 7-4,-9 3 2,-5-1-1,1 5 0,-9-1-1,1 5-2,-5-2 0,1 2-1,-1-2-1,5 1 0,3-4 0,5 1-2,13-7 0,0 0 0,0 0-1,14 10-1,7-6-1,1 1 1,6 3 0,-2 1 0,0 3 0,-2 3 1,-6 0 0,-6 3 0,-6 0 2,-5 0 0,-11-2 0,2 2 1,-6-4 0,-1-1 0,-2-4-1,3-2 0,0-4 0,2-4-5,2 0 0,0-8-7,8-6-18,2 1-9,2-11 0,8 0 1</inkml:trace>
  <inkml:trace contextRef="#ctx0" brushRef="#br0" timeOffset="511">525 0 41,'2'22'34,"-7"2"2,-4 3-14,6 12-8,-6 2-6,3 6-1,-5-2-2,5 3 0,-1-7-2,2-2-1,1-8-1,1-6 0,2-7-4,1-18-1,1 14-4,-1-14-3,0 0-3,-9-22-2,8 12 1,-7-11 1,2 5 3,-5-8 4,1 1 4,-2-1 5,-1-1 5,1 5 3,-1-1 0,5 6 0,-4 1-2,12 14 0,-10-17-1,10 17-1,0 0-1,0 0 0,14-3 0,1 4-1,0-1 0,8 0-1,2 0 0,4-1-1,1 2 0,1-1-1,0 2-2,-4-2-6,4 3-11,-3-3-19,-7-3-1,1 3 1,-5-6 0</inkml:trace>
  <inkml:trace contextRef="#ctx0" brushRef="#br0" timeOffset="1092">714 412 36,'14'4'35,"-14"-4"1,14-1-1,-14 1-20,13-2-12,-13 2-1,13-2-1,-13 2 0,18 2 0,-5 0-1,4-1 1,3 0-1,4-2 0,2-2-2,3-2 1,-2-4 0,0-3-1,-4-1 2,-6-1-1,-4 1 2,-6-2 0,-3 3 1,-7 1 0,-6 1 0,-4 2 1,-3 2-2,-1 2 0,-4 1-2,-2 4 0,-3 3-1,2 3 1,2 1 0,-1 4 1,3 1-1,0 4 1,2 0 1,4 2 0,1 3 2,1-3-1,3 5 1,1-1 1,5 2-1,0-2 0,5 1 0,0-4 0,6 1-1,4-1-1,3-3-1,5-3-2,2-6-1,5 2-3,-1-10-4,8 5-9,-7-12-6,3-2-10,3 0-4,-4-7 2</inkml:trace>
  <inkml:trace contextRef="#ctx0" brushRef="#br0" timeOffset="1632">1212 394 16,'0'9'22,"0"-9"1,-10 4-17,10-4 0,-3 14 2,3-4 2,0-10 1,-2 23 2,-4-11 1,8 8-2,-6-3-1,5 8-4,-4-1-1,5 6-3,-7 1 2,3 2-2,-1-3 0,-1 1-1,-1-3 0,1-3 0,-3-3-2,0-5 1,4-4-1,0-3 0,3-10 0,0 11 0,0-11 0,0 0 0,0 0 0,0 0 0,0 0 0,-1-10 0,-2-1 0,2-5-1,4-5 1,0-6 0,1-4-1,4-9 1,1-5-2,-1-4 0,5 4 0,0-1-1,6 4 1,0 3 0,6 7-2,0 5 2,3 7 1,1 5 1,0 4 0,1 5 0,-7 5 0,-2 5 0,-5 6 0,-5 3 1,-5 5-1,-1 3 1,-7 0 1,-5 2 0,-1-1 0,-2-1 1,-5-4-1,1-1 0,-1-6 0,-3 0 0,0-6-1,2-2-1,-1-3 0,0-3-3,0 0-3,-3-9-13,5 1-18,8 0-2,1-3 1,7-1 0</inkml:trace>
  <inkml:trace contextRef="#ctx0" brushRef="#br0" timeOffset="2353">1913 327 12,'0'0'30,"14"-7"2,-14 7-15,0 0-2,0 0 0,-16-11-1,16 11-3,-14 1-2,14-1-3,-20 4-1,11-1-3,-7 0 1,3 2-1,-8 0 0,1 3-1,0-2 0,2 1 0,0 0 0,4 2 0,2-2-1,2-1 0,10-6 0,-10 15 0,10-15-1,-3 14 1,3-14-1,1 16 0,-1-16 0,12 16 0,-12-16 0,18 17 0,-4-9 0,2 1 0,2-1 0,0-1 1,-3 2-2,3-1 4,-4 1-2,-2 1 0,-4 0 0,-1 1 0,-6 1 2,-2 1-1,-5-3 1,-2 5-1,-3-4 1,-4 2 0,-2-2 0,-5-1-2,-2 1-4,-6-9-11,-4 1-23,-4 0 0,-5-5-1,-3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09.1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198 0 31,'0'0'31,"0"0"2,0 0-3,0 0-25,-1 17-3,-3-4-2,1 4 2,-2 5-1,1 7 2,0 6-1,-1 4 2,-2 2 1,4 4 0,-2-4 0,2 3-1,-2-9 1,3-3-1,-1-8-2,1-7-4,5-6-5,-3-11-10,0 0-20,3-19-1,-3 1 2</inkml:trace>
  <inkml:trace contextRef="#ctx0" brushRef="#br0" timeOffset="290">-6 220 10,'-2'9'28,"2"-9"2,0 0-6,0 0-11,12 5-2,4-1 1,-3-8-1,10 5 0,-2-7-2,7 4-2,1-4-2,6 2-1,1-1-2,3 1 0,0 1-2,1 1-1,1 3-5,-7-5-12,-1 2-19,4 2-1,-7-4 0,2 2 1</inkml:trace>
  <inkml:trace contextRef="#ctx0" brushRef="#br0" timeOffset="651">617 496 39,'0'0'35,"-11"9"-1,11-9 1,-13-8-26,13 8-6,-7-15 1,6 3-2,2-4-1,2-4-1,4-2 0,3-2-1,5 2-1,1-1 0,2 3 0,0 6 1,-1 5 1,0 7 0,-5 5 1,1 7 1,-7 3-1,-1 4 0,-1 2 0,-2 3 0,-4 0 0,-1 1 2,-4-3-1,-1 2 2,-4-4-1,1-1 1,-1-4-2,0-2 1,-1-2-1,0-5-1,0-2-1,1-7-1,1 0-1,-4-5-2,4 3-5,-8-9-11,4 1-17,5 0-3,0-6 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10.7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29 450 15,'0'0'25,"-14"-4"0,14 4-5,-5-14-15,1 4-2,2-2 1,-2-1-1,4-2 2,1-3-2,4 0-1,3-1-1,2 1-1,1 0 1,4 3 0,-1 2 1,2 5 0,0 3 2,2 6-1,-3 3 1,2 6 0,-3 5 0,-3 5-1,-2 3-1,-1 3 0,-6-1 0,-3 3 1,-7-2 2,-1 0-1,-4-7 1,0 2-1,-4-6 2,4-1-1,-6-7-2,6-1-1,-2-8 0,3-1-2,2-2-1,-1-5-1,4 1-3,0-8-3,8 7-8,-2-3-18,3-6-4,5 0 1,1-8 1</inkml:trace>
  <inkml:trace contextRef="#ctx0" brushRef="#br0" timeOffset="541">445-6 57,'8'9'36,"-8"-9"-1,0 0-8,-5 24-22,0-4-4,-2 9 1,-2 6 1,-1 7-1,-2 5 3,0 3-3,-2-4 2,3-1-2,1-9 0,2-5-1,7-9-1,9-12-2,6-9-2,6-14-1,12-3-2,0-9 1,8 2 1,-3-5 2,0 3 1,-5 4 3,-7 2 3,-1 11 1,-13 3 0,1 10 2,-12-5-3,10 26 0,-10-6-1,-2 5-2,-2 3 0,0 3 0,-4 0 0,-3 0-1,-3-4 1,-1-2 0,-3-4 1,3-2 0,-3-6 0,2-2 0,1-5 0,3-4 0,2-4 0,1-2-1,9 4 0,-14-20-1,8 8-3,-1-7-3,8 4-17,-1-6-18,-1-4 0,4-2 0,2-3 0</inkml:trace>
  <inkml:trace contextRef="#ctx0" brushRef="#br0" timeOffset="1282">989 85 20,'0'0'23,"6"-11"-8,-6 11-8,10-4-1,-10 4 0,9 1 3,-9-1 1,4 15 1,-2 0-1,-10 0 0,7 11-1,-8 0-2,5 12 1,-9-1-1,5 10-1,-6-3 1,5 2-2,0-5-1,-1-4-1,5-7-1,-1-7-3,5-7-2,1-16-1,6 11-2,-6-11-1,11-10 0,-6 0 0,2 1 1,-7-6 1,2 2 1,-6-2 2,-3 2 1,-2-1 2,-3 1 0,-1 0 2,0 1 0,1-1 1,1 0-1,4 3 0,0-2 1,7 12-2,-4-16 1,4 16 0,12-11 1,2 10 0,3-1-1,6 1 0,0-1 0,7 2-1,-3-2 0,4 2 0,-2-1-2,-2 1 1,-2 0-3,-4-1-1,1 3-3,-8-7-9,2 2-21,2 2-2,-4-3 0,2 1 0</inkml:trace>
  <inkml:trace contextRef="#ctx0" brushRef="#br0" timeOffset="1933">1293 394 56,'9'-6'37,"-9"6"-2,2 10-6,-2-10-23,0 0-4,0 0 0,0 0-1,10 7 1,-10-7-1,12 8 0,-2 0-1,0 1 2,0 2-1,3 5-1,-1 1 1,0 2-1,-2 3 0,-5-1 0,-1 0 1,-2-1-1,0-1 1,-8-4 0,1 0 1,-6-5-1,-3-1 1,1-1 0,-2-3-1,-1-3 1,-3-1-1,3-4-1,0 1-1,2-2 1,3-4-2,2 3 1,9 5-1,-13-11 0,13 11-1,-2-12 2,2 12 0,12-16-1,-1 3-1,6 0-1,1-4 0,5 0 1,3-3-1,4 1 1,-1 0-1,3 3 3,-3 4 0,-1 2 2,-3 5 0,-3 4 0,-4 4 0,-4 6 1,-3 4-1,-2 5 0,-2 3 0,-1 5-1,-1 2 0,2 1 0,-2-1 0,1-2 0,2-5-1,3-2-5,-5-9-20,-6-10-9,23-18 0,-14-8 0</inkml:trace>
  <inkml:trace contextRef="#ctx0" brushRef="#br0" timeOffset="2574">1739 202 33,'0'0'35,"4"14"0,-4-14 0,0 0-23,6 10-10,-6-10-1,0 10-1,0-10-4,-3 10-14,3-10-16,0 11-2,0-11 2</inkml:trace>
  <inkml:trace contextRef="#ctx0" brushRef="#br0" timeOffset="2854">1852 422 33,'9'5'36,"-9"-5"1,-2 15 0,3 2-23,-8-4-7,3 9 0,-2-2-3,3 3 0,-3-4-1,5 2 0,1-5-2,3-5 0,8-6-3,3-9-1,7-2-1,2-8 0,7 1 0,-2-4 1,2 1 3,-2 1 3,-6 2 1,-3 6 1,-6 0 1,-3 8 0,-10-1-2,14 3 0,-14-3-2,12 12-1,-3-3-1,0 1 0,0 4 0,2-1 0,-1 3 0,0 2 0,1 0 0,-3 4 1,-3 2-1,1 1 1,-2 1 0,-1 0 0,-2 0 0,-1-3 0,-1-1-2,-2-8-4,8 3-16,-5-17-21,-12 5 1,3-12-1,-4-12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14.8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549-10 27,'0'0'28,"0"0"-3,0 0-10,-5 16-6,4-4-3,-3 5-2,-2 6 0,0 3 0,1 7 1,-3 1 0,3 5-1,1-3 1,7-1-2,3-6 0,11-11-3,6-9-6,5-18-7,10-5-6,2-15 0,6-4 1,-6-11 7,2 3 5,-8 1 7,-8 1 7,0 13 9,-14 1 6,1 13-1,-11-1-3,-2 13-6,0 0-5,0 0-4,-2 12-3,-2 0-1,0 6-1,-2 2-1,0 3 1,-3 4 2,1 2-1,1 2 2,-1 4-1,1 6 0,0 4 0,2 9 1,-4 3 0,4 6 0,-3 0 1,2 4 0,-2-3 0,3-8-1,-1-8 0,2-7-1,2-11 0,0-8-2,2-5-1,0-17-2,4 15-3,-4-15-10,-1-11-22,7-6 0,-1-9-1,7-7 2</inkml:trace>
  <inkml:trace contextRef="#ctx0" brushRef="#br0" timeOffset="671">1091 235 41,'0'0'32,"-2"10"3,2-10-3,0 0-25,0 0-6,0 0 0,16 12 0,-4-6 1,6-1 0,2-2 0,4-4-2,6-3-2,0-5 0,1-2-2,-1-6 1,-4-1 1,-5-1 1,-6 0 2,-3 3 2,-8 0 1,-2 6 0,-9 0 1,7 10-1,-23-10-1,6 10-1,-4 3 0,0 3-2,-3 1 0,-2 3 0,-1 4 0,1 3 0,1 1 1,2 5 0,0 0 1,2 5 0,3 2 1,3 4 0,3-1 0,5 4 0,3-4-1,6 1 0,8-4-1,4-4 0,10-4-2,4-10-3,10-2-6,-1-15-18,10-6-11,0-6-1,3-11 1</inkml:trace>
  <inkml:trace contextRef="#ctx0" brushRef="#br0" timeOffset="1182">1772 103 5,'0'0'30,"-16"5"3,16-5 2,-12 12-19,-1-11-5,2 8 1,-6-7-1,3 10 0,-4-8-3,4 7-2,-2-4-3,2 4-1,2-3-1,4 2 0,1-1 0,4 2-2,3-2 1,4 1-1,5 2 1,3-2-1,3 4 0,3-2-1,3 3 1,-2-1 0,0 2 0,-3 1 0,-3 0 0,-2 0 1,-3 0-1,-3 1 1,-5-3 1,-2 1 0,-3-2 1,-4 1 0,-3-1 1,-2 0-1,-5-2 1,-1 1 0,-2-4 0,1-1-2,2-1 0,1-5-2,6-1-1,-2-8-6,14 7-21,-3-17-10,7-1-2,5-5 2</inkml:trace>
  <inkml:trace contextRef="#ctx0" brushRef="#br0" timeOffset="1773">2046 355 41,'-8'12'34,"8"-12"1,0 0-1,11-2-25,-11 2-8,19-8 0,-2 6 0,6 2 1,7-2-1,6 2 1,4-1-1,5 0 0,4 0 0,2 0 0,-4-1 0,-1 2 1,-8-1 1,-4 3 0,-7-2-1,-4 2 0,-9-2-1,-4 0 0,-10 0-2,0 0-2,10 1-1,-10-1-3,0 0-2,-5-10-6,5 10-15,-1-10-7,-5 0 1,6 10 1</inkml:trace>
  <inkml:trace contextRef="#ctx0" brushRef="#br0" timeOffset="2223">2026 332 35,'0'0'32,"-10"7"2,10-7-10,0 0-14,0 0-3,1-14 0,3 3 0,6 1-1,3-6-2,6-1 1,1-5-3,6-2-1,2 1-1,0 1 0,0 1 0,-3 4 1,-6 4 0,-3 4 1,-6 1-1,-10 8 0,9-2 0,-9 2-1,-3 13 1,-1-4-1,-1 1-1,-1 3 0,-2 2 1,-2 1-1,1 4-1,-3-1 1,-2 4-1,-1 0 1,-1 4-1,-6 0 1,-1 2-1,-2 0 2,1-3-1,1-2 2,4-4-1,0-3 2,3-4-1,7-3-1,9-10 0,-8 12 0,8-12 1,3 12-1,-3-12 0,13 16 1,-2-7 0,1 3 0,3-2 0,3 3 0,2-1-1,1 2 1,2-3 0,2 2 0,-3-2 0,2 0 0,-2-2 0,-1-1 0,-5-1 1,0-2-1,-6-1 1,0 0-1,-10-4 0,9 3 1,-9-3-1,0 0 0,0 0 0,0 0-1,0 0 0,0 0-1,0 0-2,0 0-10,0 0-27,-5-13 0,4-2 0,2-5 0</inkml:trace>
  <inkml:trace contextRef="#ctx0" brushRef="#br0" timeOffset="13760">0 931 6,'0'0'7,"0"0"-1,0 0-1,0 0-1,9 9 0,-9-9 0,0 0-1,0 0 2,7 10 0,-7-10 0,6 12 1,0-3 0,-2 2 0,3 0 0,-2-2 1,5 2-2,0-2 0,3-1-2,3-2 0,4-2-1,5-3-1,4-1 0,2-1 0,3-1-1,0-1 0,0-1 0,1-1 0,-2 0 1,-1 1-1,-1-1 1,-1-1 0,0 0-1,0 0 1,1 2-1,-3 1 0,-1 1 0,-5 1 0,-2 4 0,-2 0 0,-6 3 0,0 1 0,-12-7 0,15 16 1,-6-5-1,0-2 1,1-2-1,1 1 1,2-2 0,0 1-1,1 1 1,2 1-1,1-3 0,3 1 0,3 2 1,4-2-1,4-2 1,11-4-1,6-3 0,8-5 0,8-4 1,3-1-2,4-4 1,-1 0 0,0 1 0,-8 2 0,-6 4 1,-9 2-1,-6 4 1,-9 5 0,-4 4 0,-8 2 1,-3 6-1,-6 1 1,1 2 0,-4 1 0,-1 1 0,-2-5 0,3 1 0,1-4 0,6 0 0,4-7 0,7-3-1,7-3 0,8-3 0,6 0 0,4-5-1,3-1 1,1-2-1,-2 0 1,-1 0 0,-4 1 1,-3 1 0,-5 1 0,-1 2 1,-5 1-1,-4 3 0,-5 1-1,-4 3-1,-3 5-2,-9-1-10,-9-4-24,4 15-1,-19-12 1,-4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30.3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 22 12,'0'0'10,"-9"57"-1,9-57 2,0 0 0,-8 46 1,8-46 0,0 0-1,-10 46-2,10-46-2,0 0 0,-5 57-3,5-57 0,-7 47-1,7-47 0,-4 53 0,4-53-1,-3 45-1,3-45-2,0 0-4,4 44-6,-4-44-20,0 0-3,0 0 2</inkml:trace>
  <inkml:trace contextRef="#ctx0" brushRef="#br0" timeOffset="511">266 139 19,'0'0'17,"0"0"-3,0 0-4,0 0 0,47 17-2,-47-17 1,0 0-1,59-23-3,-59 23-1,43-24-1,-43 24 0,0 0-1,49-41 0,-49 41 0,0 0 0,0 0 1,12-47 0,-12 47-1,0 0-1,0 0 0,0 0-1,-42-38 0,42 38 0,0 0-1,-41 13 1,41-13-1,0 0 1,-43 34 0,43-34 0,0 0 1,0 0-1,-47 54 1,47-54 0,0 0 0,-27 43-1,27-43 2,0 0-1,-21 51 2,21-51-1,-5 45 0,5-45 1,5 49 1,-5-49-1,21 48 0,-21-48-2,0 0 1,63 54-1,-63-54-1,52 18-4,-52-18-2,50 1-9,-50-1-23,0 0 3,51-35-3</inkml:trace>
  <inkml:trace contextRef="#ctx0" brushRef="#br0" timeOffset="1132">206 225 17,'0'0'34,"0"0"3,0 0-2,0 0-21,0 0-8,0 0-2,0 0-1,0 0-1,0 0 0,0 0 0,0 0-2,0 0-2,0 0-4,-20 47-8,20-47-18,0 0-6,0 0 2</inkml:trace>
  <inkml:trace contextRef="#ctx0" brushRef="#br0" timeOffset="1452">662 320 27,'43'4'37,"-43"-4"1,0 0-1,0 0-26,0 0-7,0 0-1,0 0-2,0 0 0,0 0 0,0 0 0,0 0-3,0 0-2,0 0-9,0 0-21,0 0-5,0 0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05.8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432 130 7,'0'0'12,"0"0"-1,0 0-1,0 0-2,0 0-1,0 0-1,0 0-2,0 0-1,0 0 0,0 0 1,2 10-1,-1-1 0,0 1 1,1 7-1,-1 4 0,1 4 0,-1 5 0,1 7 0,-2 2 0,1 6-1,-3 4 1,1 4 0,-2-2-1,0 3 1,-1 0-1,2-2 1,-1-4-1,3-1 0,0-7 0,1-3 0,0-7-1,1-4 1,0-7-1,0-5 0,-1-5 1,-1-9-4,0 0-5,0 0-15,-10-26-10,8 4 0,-7-12 1</inkml:trace>
  <inkml:trace contextRef="#ctx0" brushRef="#br0" timeOffset="511">-7 209 7,'-3'11'22,"3"-11"-8,0 0-7,0 0 1,0 0 0,13-2 2,-13 2-1,22-4-1,-6-1 0,12 1 0,7-4-1,14 0-1,9-2 0,12 1-2,9-4 0,8 2-1,-2-2-2,7-1 1,-5 1-1,-6 0 0,-8 0 0,-10 1 1,-12 1 0,-8 2 0,-9 1 0,-10 3 0,-9 1 0,-4 3 0,-11 1 0,9-1-1,-9 1 0,0 0 0,0 0-2,-14 4-1,14-4-5,-20 10-17,5-5-12,3 2 0,-6-3 0</inkml:trace>
  <inkml:trace contextRef="#ctx0" brushRef="#br0" timeOffset="1081">1102 709 21,'-12'-4'17,"-1"-2"-1,-3-1-3,3 0 0,-6-5-2,5 5-1,-1-7-1,6 4 0,-2-5-2,8 1-1,3-4 0,8 0-2,4-3-1,5 2-1,6-1-1,4 1-1,4 4 0,3 2 0,-3 3 0,-1 5 0,-2 4 0,-4 4-1,-5 4 1,-3 5 0,-6 3 0,-4 5 1,-4 1-1,-2 1 1,-5 2-1,-2 1 2,-2-2-1,-5-1 1,-2-3 0,-2-3 1,-6-1 0,0-3 0,-5-3 0,2-3 1,-2-4-2,3-1 0,1-5-1,4-3 0,5-5-3,4-6-1,10 0-7,2-9-5,10-1-18,7 0-5,2-1 1,9 0 1</inkml:trace>
  <inkml:trace contextRef="#ctx0" brushRef="#br0" timeOffset="1702">1485 484 14,'0'0'7,"0"0"0,0 0 0,0 0 1,2 11-1,0 0-1,2 3 2,1 4 0,-1 6 0,3 7-1,0 3-1,0 5-1,2 2-1,-4 4 0,2-2-1,2 1-1,-4-7 1,2-2 0,-4-8 1,2-2-1,-5-10 1,4-1 0,-4-14 0,-4 12-1,4-12 1,-13-1-1,4-6 0,2-5 0,-4-4-1,2-4-1,-2-6 0,2-3 0,2-4-2,3-5 1,3-1 0,4-1-1,4 0 1,3-1 0,4 2 0,3 1-1,2 4 1,4 4 0,1 3 0,2 5 0,0 4-1,0 5 1,2 4 0,-1 4 0,-3 4-1,1 5 1,-4 2 0,-2 6 0,-4 2 0,-4 3 0,-4 1 0,-3 2 1,0-2-1,-4-1 1,-5 0 1,0-2 0,-5-2 0,-2 0 0,-7-4 1,-2 0 0,-6-3 0,-2 0-1,-2-3 0,0-3-1,1-3 0,-2-1-1,7-1 0,2-3-2,9 3-7,-1-1-19,7-5-9,8-1 0,4-4-1</inkml:trace>
  <inkml:trace contextRef="#ctx0" brushRef="#br0" timeOffset="2934">2598 40 11,'0'0'11,"0"0"-1,0 0 0,-1 19-1,3-2-1,1 4-3,3 9 0,1 10 0,2 9 0,-1 7 1,3 5-2,-5 2 1,1 1-1,-4-3 0,-1-3 0,-2-10-1,-1-8 1,-2-11-1,0-6-1,1-9 0,2-14-7,0 0-14,3-9-11,-5-15 0,4-2 0</inkml:trace>
  <inkml:trace contextRef="#ctx0" brushRef="#br0" timeOffset="3275">2333 0 6,'0'0'23,"0"0"-9,0 0-6,12 2-2,1-1 0,8 1 0,9 1 0,11 2-1,9-1 1,10 4-2,7 0 0,8 5 0,2-1-1,1 4 0,-1-1-1,-5 4-1,-8 1 0,-6 1-1,-9 5 1,-9-4-1,-8 4 0,-10 2 1,-7 1-1,-8 1 1,-6 1 0,-4 2 0,-7-3 0,-5 8 0,-7-5 0,-4 0 1,-8-2 0,-4 2 1,-8-3 0,-3 0 0,-6-4 1,1-3-1,-4-3 1,4 0-1,0-8 0,5-2 0,4-4-1,8-4 0,7-4 0,5-3 0,7-2-1,5-3-2,8-1 0,4-6-4,10 5-5,1-6-15,9-1-11,9 3 1,2-6 1</inkml:trace>
  <inkml:trace contextRef="#ctx0" brushRef="#br0" timeOffset="3906">3484 691 23,'-11'-13'21,"-2"1"-7,3-6-3,6 2-1,3-5-2,7 1-2,5-2-2,9 0-1,4 1-1,6 2-1,4 2-1,5 5 1,0 2-1,-3 6 0,-1 5-1,-6 6 2,-6 4-1,-7 5 0,-5 5 1,-8 2 1,-10 3 1,-1 4 2,-7-3 0,-3 3 1,-5-8 1,2 3-1,-6-8 1,6 1-1,-5-7-1,5-3-1,-5-6 0,4-3-2,0-4 1,3-5-2,0-2 0,2-3-2,4-1-2,-1-6-7,11 7-9,3-4-18,1-4-1,8 3 2</inkml:trace>
  <inkml:trace contextRef="#ctx0" brushRef="#br0" timeOffset="4466">3995 453 9,'-3'-9'20,"3"9"-8,0 0 0,0 0-2,0 0 0,0 0-3,0 0 0,0 0-2,-5 17-1,7-2 1,-2 1-1,4 7 1,-3 1 0,4 4 0,-3-1-1,4 2 1,1-5-2,5-2-1,0-5 0,5-4 0,4-8-1,3-6 0,2-7 0,2-6 0,0-5 0,-2-3 0,-1-4 0,-3 0 1,-4 1-1,-4 3 0,-2 1 1,-4 7-1,-3 0 0,1 5 0,-6 9-1,5-11 1,-5 11-1,0 0 0,0 0 1,0 0-1,0 0 0,0 0 0,0 0-1,7 11 1,-3 0 0,1 3 0,1 2 0,2 6 0,2 1 0,0 2 0,3-1 1,-1 1-1,2-3 0,1-2 1,1-2-1,1-4 1,0-6-1,4-3 1,0-6 0,2-5-1,0-7 1,1-2 0,-1-7 0,0-2-1,-3-5 1,-2 0 0,-2-3 0,-2 2 0,-3 0 0,-3 5 1,-2 1-1,1 4-1,-3 5 1,-2 3-1,-2 12 0,2-12 0,-2 12-1,0 0-2,0 0-3,0 0-9,0 0-21,0 0-1,0 0 0,0 0 1</inkml:trace>
  <inkml:trace contextRef="#ctx0" brushRef="#br0" timeOffset="5408">5060 375 16,'0'0'15,"0"0"-2,0 0 0,0 0-2,0 0-2,0 0 0,2 14-2,-2-5 0,4 6-1,-2 0-1,3 7 0,-1 2 0,3 1-1,-1-1 0,4 1-1,-4-2 0,2-3-1,0-3 0,-2-2 0,-1-6-1,-5-9 1,12 11 0,-2-10 0,-1-5-1,4 0 1,0-5-1,5-4 0,2-2 0,3-3 0,1-3-1,1 0 1,0-3-1,0 0 0,0 0 0,-1 2 0,0 1 0,-2 2 0,-1 3 0,-3 3 0,-3 4 0,-2 2 0,-3 4 0,-10 3-1,13-2 1,-13 2 0,0 0 0,11 10-1,-11-10 1,10 16 0,-4-6 0,1 3 1,0 4-1,1 3 1,0 3-1,0 4 1,-1 1 0,0 1 1,1 1-1,-1 0 0,-1-2 0,0-2 0,0-7 0,-2 0 0,0-4-1,-1-4 1,-3-11 0,3 11 1,-3-11-1,0 0 0,0 0 0,0 0 0,0 0-1,0 0 1,0 0-1,0 0 1,0 0-1,0 0-1,0 0-1,0 0-8,0 0-27,0 0 0,-3-14-2,3 14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32.0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133 34 3,'0'0'30,"0"0"1,0 0 1,0 0-15,0 0-13,0 0 0,0 0-1,0 0 0,-2 14 0,2-14 0,0 0 0,-8 43 0,8-43 0,-5 54 0,5-54 0,-3 73-2,1-31 2,2 1-4,-3 2 2,3-2-2,0-43 1,-2 66-3,2-66 0,-2 45-4,2-45-4,0 0-4,0 0-8,0 0-6,0 0-4</inkml:trace>
  <inkml:trace contextRef="#ctx0" brushRef="#br0" timeOffset="280">38 357 29,'-42'-56'28,"42"56"-6,0 0-5,0 0-6,0 0-4,0 0-3,0 0 0,0 0-3,0 0 2,0 0-1,0 0 0,51-4 0,-51 4 0,48 6 0,-48-6-1,55-5 0,-55 5-3,54-16 1,-54 16-2,51-27 0,-51 27-1,0 0 1,56-62-1,-56 62 0,26-45 0,-16 23 0,-4 0 2,2 1 0,-5 3 1,0-1 0,-2 3 2,-2 3 1,1 13 1,-2-19 1,2 19 0,0 0 0,0 0 0,-10-1-1,10 1 0,-3 15 0,2-1 0,1-14 0,0 0 0,-8 64 1,8-64 0,-5 63 0,5-63-2,-2 70 1,2-70-3,0 62 2,0-62-3,8 43 2,-8-43-3,0 0 0,48 9 2,-48-9-2,52-28 2,-52 28-2,60-41 3,-60 41-1,50-40 1,-50 40 1,0 0-1,0 0 2,49-24 0,-49 24 0,0 0-4,7 51 3,-7-51-1,6 56 0,-6-56-2,6 58 1,-6-58-2,10 49 0,-10-49-2,0 0-10,40 44-23,-40-44-3,41-14 3</inkml:trace>
  <inkml:trace contextRef="#ctx0" brushRef="#br0" timeOffset="1141">1063 266 8,'0'0'28,"0"0"0,0 0-16,0 0-3,0 0-1,0 0 1,0 0-2,0 0 1,3 46-4,-3-46 0,0 0-2,0 0 0,0 0-1,0 0 1,0 0 0,0 0-1,0 0 0,0 0-1,0 0 1,0 0-2,0 0-3,0 0-8,0 0-17,0 0-5,0 0 0</inkml:trace>
  <inkml:trace contextRef="#ctx0" brushRef="#br0" timeOffset="1532">788 268 3,'0'0'30,"0"0"-2,0 0-3,0 0-13,0 0-5,0 0 1,0 0-3,0 0 2,44 48-2,-44-48-1,0 0-1,51 15-1,-51-15 1,45-1-2,-45 1-1,49-9 1,-49 9 1,48-14 0,-48 14 0,0 0-1,53-29 2,-53 29-1,0 0 1,0 0-1,26-46-1,-26 46-1,0 0 0,0 0 0,-13-42 0,13 42-1,0 0 0,0 0 0,0 0 0,-49-27-1,49 27 1,0 0 1,0 0-1,-45-3 1,45 3 0,0 0 0,0 0 1,0 0 0,-48 31-1,48-31 1,0 0 0,-29 48 0,29-48-2,-16 47 1,16-47 1,-11 55 0,11-55-1,-3 54 1,3-54-2,11 50 2,-11-50 1,31 43-2,-31-43 0,63 20-3,-63-20-4,88-3-18,-38-4-12,3-10-2,-1-3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34.3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26 399 5,'0'0'27,"-18"51"-11,18-51-4,0 0 1,-10 57 0,10-57-1,0 0-3,0 0-4,0 0-4,0 0-4,52 23-1,-52-23 0,41-35 2,-41 35 2,40-52 3,-40 52 3,21-55 4,-21 55 0,5-44 2,-5 44-3,0 0 0,-23-44-4,23 44-1,0 0-2,0 0-4,-52-11 0,52 11 0,0 0 0,0 0-1,-52 28 0,52-28 1,0 0 0,0 0-1,-19 56 3,19-56-2,0 0 2,8 59 0,-8-59 0,18 55 1,-18-55-1,30 67 0,-30-67-1,39 76-1,-17-35 0,-2 3 0,2 1 0,-22-45-1,37 79 1,-37-79-1,27 66 2,-27-66 1,16 47 0,-16-47 1,0 0 1,0 0-1,0 0 2,0 0 1,0 0 1,0 0-2,0 0 0,-56-11 1,56 11-1,-47-28-1,47 28 0,-41-35-2,41 35-1,0 0 0,-45-56-1,45 56-1,0-46-2,0 46-3,25-48-10,-25 48-17,49-63-3,-49 63 4</inkml:trace>
  <inkml:trace contextRef="#ctx0" brushRef="#br0" timeOffset="771">432 419 11,'0'0'33,"-41"-14"3,41 14-7,0 0-13,0 0-7,0 0-3,8-49-3,-8 49-1,0 0-1,28-45-2,-28 45 1,0 0 1,0 0 0,49-42-1,-49 42 1,0 0 0,0 0 1,0 0-2,0 0-1,0 0 1,41 55 0,-41-55 0,0 0-1,-9 57 1,9-57 1,0 0 0,-22 59 3,22-59-2,0 0-2,-29 43 1,29-43 1,0 0-2,0 0-1,0 0 1,0 0-1,0 0-2,-41 11 1,41-11-6,0 0-15,0 0-16,-19-50 4,19 50 0</inkml:trace>
  <inkml:trace contextRef="#ctx0" brushRef="#br0" timeOffset="1282">682 271 20,'0'0'35,"0"0"1,0 0-1,0 0-18,0 0-11,0 0-3,0 0-3,0 0-1,0 0 1,0 0-1,46 41 0,-46-41 0,0 0-2,0 0 2,42 50 1,-42-50 0,0 0-1,30 54 2,-30-54 0,0 0 0,17 56 0,-17-56 1,0 0 0,-4 48 0,4-48-1,0 0 1,0 0-1,0 0 0,0 0 1,-43 37-2,43-37 0,0 0 0,0 0-1,0 0 1,0 0 0,-41-43-1,41 43 1,0 0-2,0 0 1,-13-54-1,13 54 2,0 0-2,0 0 1,0 0 0,0 0-1,16-43 0,-16 43-1,0 0-2,0 0-5,60-7-7,-60 7-16,46-4-3,-46 4 2</inkml:trace>
  <inkml:trace contextRef="#ctx0" brushRef="#br0" timeOffset="1963">1088 0 6,'0'0'28,"0"0"-10,-3 11-4,3-11 1,-1 17 1,-3-6 1,4-11-1,-4 42-4,4-42-4,-5 64-2,3-22-3,-3 2 2,0 1-4,-1-3 4,6-42-5,-9 77 2,9-77-2,-6 54 0,6-54 0,0 0 0,0 0 0,3 45-2,-3-45-1,0 0 0,0 0-1,0 0-7,0 0-25,0 0-3,0 0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37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171 223 37,'0'0'24,"0"0"0,0 0-6,0 0-4,0 0-1,0 0-6,-48-31-1,48 31-2,0 0-2,-43 16-1,43-16 1,0 0-2,0 0 2,-45 32-3,45-32 1,0 0-1,0 0 1,0 0 0,0 0-1,11 43 1,-11-43 0,0 0 0,0 0 0,49 53 1,-49-53-1,0 0 0,35 58 0,-35-58-1,0 0 1,18 58 0,-18-58 0,0 0 1,1 42 0,-1-42 0,0 0 1,0 0-2,0 0 2,-41 32-1,41-32 0,0 0-1,-52 2-1,52-2-1,0 0-2,-56-12-1,56 12-10,0 0-17,0 0-6,0 0 3</inkml:trace>
  <inkml:trace contextRef="#ctx0" brushRef="#br0" timeOffset="521">381 0 5,'0'0'26,"3"19"1,-3-19 3,0 0-16,0 0-8,-2 51 1,2-51 1,-8 55 1,8-55 2,-12 71-1,12-71-1,-16 80-5,7-39 1,9-41-5,-11 73 2,11-73-2,-5 52 0,5-52-2,0 0-2,0 0 0,0 0-3,0 0-8,0 0-19,0 0-2,0 0-2</inkml:trace>
  <inkml:trace contextRef="#ctx0" brushRef="#br0" timeOffset="801">237 181 28,'0'0'32,"0"0"1,0 0-9,0 0-13,0 0-3,0 0-2,48-23 1,-48 23-2,44-3 0,-44 3-1,59-5-1,-59 5-1,61-1-2,-61 1-1,55-4-2,-55 4-3,47 2-7,-47-2-14,44 3-11,-44-3 2,0 0-1</inkml:trace>
  <inkml:trace contextRef="#ctx0" brushRef="#br0" timeOffset="1122">687 305 1,'0'0'30,"0"0"4,0 0 0,0 0-16,0 0-9,0 0-2,0 0 0,0 0-1,0 0 0,0 0-3,0 0-1,0 0-2,49 43 0,-49-43 0,0 0-1,47 49 0,-47-49 0,0 0 0,31 48 0,-31-48 0,0 0 0,0 0 1,-2 50 0,2-50 0,0 0 1,-44 32-1,44-32 1,0 0 0,-58 18 0,58-18-1,0 0 1,-43-2-1,43 2 0,0 0 0,0 0-2,0 0 0,0 0 0,-3-51-1,3 51 1,0 0-1,0 0 1,57-28-1,-57 28 1,0 0 0,60-10-4,-60 10-6,44-2-17,-44 2-5,0 0 2</inkml:trace>
  <inkml:trace contextRef="#ctx0" brushRef="#br0" timeOffset="1652">970 7 41,'33'41'31,"-33"-41"3,0 0-11,0 0-17,0 0 0,0 0 0,0 0 1,14 50 0,-14-50-2,-6 61 1,5-15-4,-5 2 1,3 7-3,-3-1 1,3-2-2,-1-4 2,4-48-1,-7 76-5,7-76-6,0 0-19,0 0-8,0 0-2,0 0 3</inkml:trace>
  <inkml:trace contextRef="#ctx0" brushRef="#br0" timeOffset="1923">942 240 21,'0'0'31,"0"0"2,0 0 0,0 0-25,0 0-3,0 0 0,0 0 0,59 18 1,-59-18-2,49 8 1,-49-8-3,59 8-4,-59-8-2,57 6-7,-57-6-15,44-5-13,-44 5 5,46-4-4</inkml:trace>
  <inkml:trace contextRef="#ctx0" brushRef="#br0" timeOffset="2203">1445 392 4,'0'0'26,"0"0"4,0 0-16,0 0-3,0 0-2,47 4 1,-47-4-1,0 0 0,0 0-3,51-28-3,-51 28-2,0 0-1,0 0-1,31-46-1,-31 46 1,0 0-1,0 0 0,-13-48-1,13 48 2,0 0-2,-44-30 2,44 30-2,0 0 2,-64-16-1,64 16 2,-49 1 0,49-1 1,-46 17 1,46-17 0,-45 23 4,45-23-1,0 0 1,-48 55 0,48-55 0,-20 49-1,20-49 1,-4 59-2,4-59 1,14 60-2,-14-60 1,39 62-3,-39-62 0,56 54 0,-56-54-5,72 32-4,-25-18-17,0-6-12,-2-7-3,-1-5 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33.9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565 0 12,'0'0'8,"0"0"-5,0 0-3,0 0-2,0 0 1,-7 10 2,7-10 1,-9 7 2,9-7 0,-15 11 1,3-4 1,-3 1 0,-2 2 0,-2 3-1,-4-1-1,1 2-1,-4 3-1,1 1 0,-2 2 0,3 2-1,-3 0 0,0-1 0,3 1 0,2 1 0,4-4 0,1 1 0,4-3 0,4-2 0,3 0 0,5 0 2,6 2-2,2-2 2,7 2-1,7 0 0,3 1 1,7-1-1,7 1 0,3 0-1,2-4 0,1 5-1,-2-4 0,-4 1 1,-1 2-1,-5-1 0,-9 2 0,-3 1 1,-7 3 0,-3 1 1,-9 2 1,-3 5 0,-11 4 1,-5 4 0,-10 1 0,-5 5 1,-8-5-2,-2 2 1,-5 3-2,0-1-1,1-4 1,4-1-1,4-4-1,4-1 1,3-2 0,6 1-1,4-10 0,1-1 1,0-3 0,7-1 0,5-5 0,7 3-1,5-3 0,5 1 1,5 0 0,10 2-1,7 0-1,2 4 1,-1 2 1,2 1-1,-2 3 0,-1 3 0,-4 1 0,-4 0 0,-2 5 0,-9 2 0,-5 3-1,-1 1 1,-10 6 0,-5 1 1,-9 6-1,0 2 1,-7-1-1,4-3 2,0 1-2,-3-3 1,5-5 0,4-5-1,4-9 0,3 3 1,3-6-1,-2 0 0,-1-3 0,3-1 0,3-3 0,0-1 0,2 4 0,6-6 0,2-2 1,9 0-1,4-3 0,4 2 1,3-2-1,6 3 1,1 0-1,-2 2 0,1 1 0,-4 4 0,-4 5 0,-6 3 0,-9 8 0,-19 6 1,-10 6 0,-13 8-1,-16 5 1,-9 8 0,-7-2 0,1 2 0,4-4 0,14-4-1,11-8 1,15-8 1,17-7-2,14-6 0,14-8 0,8-3 0,5-3 1,4-2-1,4-1 0,2-1 1,-3 2-1,-5 4 1,-6 2-1,-10 5 1,-13 7 0,-12 8 0,-11 4 0,-13 9 0,-9-2 0,-3 4 1,-6 0-1,-1-1 0,5-6-1,7-2 0,4-7 0,9-6 0,6-4 0,3-4 0,8-4 0,9-5 0,7-4 1,7-3 0,5-1 0,7-3 0,5-1 0,3 1 0,2-2 0,2 1 0,-5 1-1,-2 0 0,-3 4 1,-4 3-1,-10 2 0,-3 3 0,-7 5 1,-2 1-1,-5 4 0,-2 0 0,0 1-2,0-4-3,17-4-28,2-2-7,7-10 0,7-6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49.7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89 373 27,'0'0'16,"0"0"-2,-2 10-2,1 5-6,-4 5-4,6 4-1,-3 7-1,8 8 0,3 7 0,0 2 1,-3 2-1,2 1 0,9-4 0,-9-1 1,6-5-1,-10-10 0,0-5 0,-1-8 1,3-6 1,-6-12 0,0 0-4,0 0 0,-7-9-1,-1-8 0,-6-6 0,6-5 0,-11-6-1,5-2 1,-4-4 2,2-1 1,2 1 0,5 2 1,6 2 1,3 2-1,9 1 1,4 2 1,6 2-1,6 3 2,5 1-1,2 4 0,3 3 2,-2 3-2,2 6 0,-1 5-1,-5 4-1,0 5 0,-8 2-1,-1 3 1,-7 2 0,-3-1 2,-5 4 1,-6-4 1,-5 3 1,-6-4 0,1 4 0,-9-3 0,-2 3-1,-4-3-1,-5 4-1,-5-2-2,6 3-1,-4 0-2,3-3-6,-1-5-20,18 8-5,-5-11 0,19-5 0</inkml:trace>
  <inkml:trace contextRef="#ctx0" brushRef="#br0" timeOffset="831">123 1264 8,'-13'10'12,"-4"3"-2,-1 5-1,18-18-2,-39 44 2,15-21-1,15 2 0,2-6 0,12-1 2,5-9-2,18-6-1,11-12-2,9-4 1,8-10-1,-1-3 0,1-6-2,-8 1 1,-3-1 0,-14 6 0,-13 1 0,-15 9 1,-12 1-2,-6 8 1,-10 4-1,-8 5-1,-2 2-2,-1 3-1,3 7-3,4-5-2,5 7-7,5-9-6,19-7 0,0 0-1,17-3 3,-1-14 2,9 0 7,0-3 4,5-3 9,-6 3 5,-3 4 1,-6 7 1,-6 7-2,1 10-1,-9 10-5,-3 9-2,-6 10 0,7 9-1,-5 11 1,8 9 0,-3 7 1,3 1 0,3-6 0,6-1 0,2-9 1,1-5-1,-1-15-3,-3-8-11,0-13-17,1-4-2,-11-13 0</inkml:trace>
  <inkml:trace contextRef="#ctx0" brushRef="#br0" timeOffset="2023">90 1971 9,'0'0'11,"-4"-11"-3,4 11 0,0 0-1,0 0-1,1 10 0,-1-10 0,6 19-2,3-5 0,-5 9-2,4 0 0,6 6 0,-2 6 0,6 1 0,-3 1 0,-3-1 0,3-4 0,-2-4 1,-3-6 1,-3-5 2,-7-17 2,5 17 0,-5-17 0,-7-13-1,0-4 0,3-3-1,-5-7-2,6-1-2,1-6-2,3 0-1,8 1 0,2 3 0,8 0 1,3 5-1,9 3 1,2-2-1,3 7 1,-2 0 0,3 5 0,1 0 0,-4 7-1,-3-3-16,5 5-16,-1 10-1,-8-15 2</inkml:trace>
  <inkml:trace contextRef="#ctx0" brushRef="#br0" timeOffset="3114">529 2612 3,'0'0'24,"-23"-5"0,5 6-12,4 5-2,-6-2-3,0 7-1,-2-3-1,-2 6-1,-1-2 0,6 6-1,1-3-1,1 0-1,7 1-1,2-2-1,10 1 1,6-2 0,13 0 0,4-3 1,10 0-1,3 1 1,0 1 0,5 1-1,-2 0 0,-9 2 0,-2 2-1,-13 4 1,-2 1-1,-9 2 3,-6-1 0,-1 4 1,-8-2 3,3 4-1,-13-5 2,5 1 0,-13-3 0,-1 3-1,-3-7-1,-4 3-1,-3-3-2,1-2-1,1 0-3,0-6-11,-3 2-22,13-2-2,-7-5 1,10-4-1</inkml:trace>
  <inkml:trace contextRef="#ctx0" brushRef="#br0" timeOffset="28941">2324 1759 2,'0'0'1,"0"0"2,-8 12 0,8-12 3,0 0 1,0 0 1,-5 9 0,5-9 1,0 0 0,0 0-2,2 12-1,-2-12-2,3 14-2,-1-3 0,-2-1 0,1 3-1,-1-2-1,2 4 1,0 6-1,-2 0 1,1 3 0,-1 2 2,-1 3-1,1 6 0,-1 7 1,0 1 0,-4 1 0,3 4 0,-3 4-1,2 1 1,-2 2 0,2-2-1,-3-1 0,5 0-1,0-6 1,1 0-1,0-4 0,1 0-1,-1-4 1,-1-1-1,-2-1 1,-1-1-1,0-2 1,-3-2 0,1-2-1,1-2 0,0-3 0,0-1 1,1-4-1,1-3 1,-2 0 0,1-4-1,0-1 1,1-1-1,3-10 0,-5 11 0,5-11 0,0 0-1,0 0 1,0 0 0,0 0 0,0 0 1,0 0-1,0 0 1,8 10 0,-8-10-1,10 6 1,-10-6-1,14 10 1,0-3-1,0 1 1,4-1-1,3 0 1,2 1 0,4-1-1,4-1 1,1-1 0,3-1 0,3-1 0,6 0 0,0-3-1,6 1 1,4 0-1,0 0 1,6-1-1,1 0 1,0 0-1,1-1 1,-1 0-1,1-2 1,-3-2 0,-1-1-1,-3-2 1,-2-1 0,-6 1 0,-2 0 0,-3 0 0,-9 3 0,-6 1 0,-3 2 0,-7 1 0,-2 0 0,-4 1 0,-11 0 1,12 2-1,-12-2 1,0 0 0,9 2-1,-9-2 1,0 0 0,0 0 1,0 0-2,0 0 0,0 0 0,0 0-1,0 0 0,0 0 0,0 0 0,0 0 0,0 0-1,0 0 1,0 0 0,0 0 0,0 0-1,0 0 1,0 0 1,0 0-1,0 0 0,0 0 1,0 0-1,0 0 0,0 0 0,0 0 0,0 0 0,0 0 1,0 0-1,0 0 0,0 0 1,1-10-1,-1 10 0,-3-12 1,3 1-1,-1-4 0,0-5 0,1-3 0,-1-3 0,1-3 0,2-4 0,-2-2 0,0-1 0,0-1 0,-1-1 0,1 0 0,0-4 1,-1 0-1,-1 0 0,3-3 0,0-2 0,2 0 0,0-1 0,0 0 0,1 2 0,-1-1 0,1 3 0,-2 1 1,-4 3-1,1 1 0,-1 3 0,1 2 0,0-3 0,-1 5 0,2 4 1,1 3-1,2 2 1,2 3-1,-2 1 0,-1 2 1,1 6 0,-2 0-1,0-1 0,0 1 0,-2 2 1,1 9-1,-2-15 0,2 15 0,-3-9 0,3 9 0,0 0 0,0 0 0,-2-9 0,2 9 0,0 0-1,0 0 1,0 0 0,0 0 0,0 0 0,0 0 0,0 0-1,0 0 1,0 0 0,0 0 0,0 0-1,0 0 1,0 0-1,0 0 1,0 0-1,0 0 1,0 0 0,0 0-1,0 0 1,9-4 0,-9 4 0,0 0-1,0 0 1,0 0 0,0 0 0,0 0-1,0 0 1,0 0 0,0 0 0,0 0 0,0 0 0,0 0 0,0 0 0,0 0 0,0 0 0,0 0 0,0 0 0,-3-10 1,3 10-1,0 0 0,-15-4 0,15 4 0,-15-3 1,6 0-1,-2 1 0,-1-1 0,-2 1 0,0-1 0,-4-2 0,0 2 0,-4-1 0,-2 1 0,-3 0 0,-9 2 0,3 1 0,-3 2 0,-2 1 0,-4 1 0,-1 1 1,-3 1-1,-1 0 0,3-1 0,-5 0 0,-3-1 0,1 1 0,0 1 0,0 0 0,-2 0 1,4 0-1,-1 1 0,2 1 0,-1-2 1,1 1-1,0-2 1,0 1-1,6-3 1,-3 0-1,5-2 0,4 1 1,4-1-1,5 0 0,5-1 1,7 0-1,1 1 0,14-1-1,-11 0 1,11 0 0,0 0-1,0 0 0,0 0 1,0 0-3,23-5-13,-9 4-21,0-5 0,0 0-2,-8-6 1</inkml:trace>
  <inkml:trace contextRef="#ctx0" brushRef="#br0" timeOffset="31996">2395 74 12,'-9'-10'7,"9"10"0,0 0 1,0 0 1,0 0-1,0 0-2,0 0 0,-5-9 0,5 9-1,0 0 0,0 0-2,0 0-2,0 0 1,0 0-2,0 0-2,0 0 1,-1 14 0,1-14 0,2 17 0,1 0 0,-1 2 1,-1 9 0,2 5 0,-1 8 0,2 6 1,-2 6-1,-1 5 1,-5 5-1,-1 6 1,-5 7 0,-3 4 0,-7 4 1,-4 3-1,-4-2 0,1 4-1,2-6 0,0-7 0,3-8 0,4-10 0,5-13 0,5-9 0,3-4 0,3-10 0,0-5 0,2-5 0,2-2 0,-2-10 0,4 15 0,-4-15 0,6 9 1,-6-9 0,0 0 0,13 7 0,-13-7 0,15 2 0,-6-1 1,1 2-1,0-3 0,-1 2 0,3-2-1,0 1 1,3 0 0,2-1 1,2 0-1,8 0 1,4-1-1,6 0 1,0-1 0,3-1-1,2 0 0,3 2 0,0 1 0,-2 0 0,-2 2-1,3 0 1,2 3 0,3 0 1,0-1-1,1 0 0,0 0 1,1 2-1,0 0 0,-2 0 0,-2 0-1,-1 3 0,-4-1 0,-1-1 1,-2 0-1,-3-2 0,-1 0 0,-3-3 0,-3 2 0,-4-6 1,-4 2-1,-4 0 1,-5 0-1,-2 0 1,-10 0 0,9 2 0,-9-2 1,0 0-1,0 0 1,0 0-1,0 0 0,0 0 0,0 0 0,0 0-1,0 0 0,0 0 1,0 0-1,0 0 0,0 0 0,0 0 0,0 0 0,0 0 0,0 0 0,0 0 0,0 0 0,0 0 0,0 0 0,0 0-1,0 0 1,0 0 0,0 0 0,0 0 0,0 0 0,0 0 0,0 0 0,0 0 0,0 0 0,0 0 0,0 0 1,0 0-1,0 0 0,0 0 0,0 0 1,0 0-1,0 0 1,0 0-1,0 0 1,5-11-1,-5 2 1,2-1-1,0-7 1,2-3-1,-2-6 0,2-5 0,-1-3 1,1-4-1,-1-3 0,0-3 0,-1 2 1,1-2-1,0 1 0,1-1 0,1-2 0,0 0 0,1-2 0,-2-2 1,1-4-1,-3 0 1,-2-6-1,-1 2 0,-4 1 0,0 0 0,-2 0 1,0 1-2,-2 1 1,2 4-1,0 4 2,0 2-1,1 5 0,0 5 0,1 3 1,0 4-1,0 4 1,2 2 0,-3 4-1,2 1 1,0 3 0,0 1 0,0 4-1,4 9 0,-5-14 1,5 14-1,0 0 1,0 0-1,-10-11 0,10 11 0,0 0 0,0 0 0,0 0 0,0 0 0,0 0 0,-9-5 0,9 5 0,0 0 0,-9 0 1,9 0-2,-11 0 2,11 0-1,-20-1 0,5 0 0,-3 0 0,-9-1 0,-2 0 0,-5 0 1,-4 1-1,-6 0 0,-2 1 1,-6 0-1,0 1 0,3 2 0,-4-1 0,1 0 0,2-1 0,2 0 0,3-2 0,0 0 1,4-1-1,6 0 1,3-1-1,3-1 1,2 2-1,5-1 0,2 1 0,9 1 0,2-1 0,9 2 0,-16-1-1,16 1 0,0 0 0,0 0 0,0 0 0,0 0-2,9 5-5,-9-5-15,7 10-11,-7-10-1,-2 9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2.9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0 121 12,'13'-3'6,"-13"3"-3,19 3-2,-6 0 0,3-1 1,5 1 2,3-1 1,3-2 2,5 1 2,4-4 0,5 0 1,4-3 0,7 1 0,3-4-2,7-1-2,4 0-1,5 1-2,3-2 0,6 2-1,4 1 0,4-4 1,4 6-1,4-1 0,4 2 0,4 0 1,1 1-1,1 0 1,3 1-2,1 3 1,-2-1 0,4 1 0,1 1-1,-1 5 0,-1-2 1,4 5-1,-4-1 0,8 6 0,1-2 0,1 8-1,-1-2 1,5 2-1,3 4 0,1 2 1,-1 3-1,-5 1 0,-2 4 0,-3 3 0,-7 3 0,-5 3 1,-9 2-1,-6 2 0,-7 1 0,-5 4 0,-6 0 1,-7-1-1,-7 0 0,-6 1 0,-8 0 0,-6 1 1,-9-1-1,-10 1 0,-9-1 1,-9-2-1,-9 1 1,-9 0-1,-10-2 2,-7-1-1,-10-6 0,-2 0 0,-8-4 0,-4-1 0,-7-4 1,3-3 0,-5-3 0,4-1-1,-1-4 0,3-3 1,1-3-1,3-4-1,8-2 1,0-4 0,9-2-1,6-1 0,6-2-1,5-1 0,9 1-3,1-4-7,12 3-22,14-14-5,4-4 0,11-5 1</inkml:trace>
  <inkml:trace contextRef="#ctx0" brushRef="#br0" timeOffset="1091">5014 618 26,'0'0'13,"0"0"0,0 0 2,0 0-4,27-1-1,1-3-4,14 0-1,11-4-2,17 1 1,13-5 0,12-1-1,9-2 1,2 1 0,-3-1 1,-1 3 0,-11-1 1,-7 4 0,-18-1-2,-8 5 0,-18 1-2,-8 1-1,-10 4-2,-12 0-3,-10-1-4,0 0-9,-20 8-17,3-2-2,-12-6 1</inkml:trace>
  <inkml:trace contextRef="#ctx0" brushRef="#br0" timeOffset="1502">5032 538 1,'0'0'29,"1"-22"0,8 11 0,5-7-16,1-2-9,6-3-1,3-5 0,7-3 1,2-3 0,1 0 0,-1-3 0,1 4 1,-4 0-1,0 5-1,-5 3 0,-4 4-1,-3 1-1,-2 7 0,-4 2-1,-3 5 0,-9 6 0,0 0 0,0 13-1,-9 3 0,-7 8 1,-3 7-1,-7 8 0,-6 6 1,-3 2-1,-4 1 1,-1 0-1,-3-3 1,3-5-1,3-4 1,5-7-1,6-6 1,5-3 0,3-5 0,7 1 0,7-6 0,5 3 0,9-2 0,5 2 1,8 0-1,7 1 2,6 3-1,7 1 0,3 4 0,4-1 1,3 4 0,-1-1 1,1 2-1,-3-2 1,0 0-1,-6-2 0,-4-4 1,-7-4-1,-7-2-1,-6-4 1,-6-2-2,-5-2-3,-9-4-22,-9-4-11,-9-6-2,-13-7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6.8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534 820 23,'-43'-4'16,"0"0"-1,-2-4 1,2 1 0,-1-6-3,3 2-2,-3-5-2,5 1-3,-2-4-2,6 1 0,2-7-1,5 0 0,4-6-1,9 0 0,3-5 0,8-1 0,6-3-1,6-4-1,9 2 0,5-1 0,8 0-1,7-2 1,8 4-1,6 1 1,5 4-1,5 3 1,5 4 0,3 4-1,2 5 1,2 4 0,-1 6 0,2 3 0,-1 4 0,-2 4-1,-3 5 1,-3 4 0,-3 5 0,-5 4 1,-7 5-1,-8 4 0,-5 5 1,-6 4-1,-5 5 0,-7 2 1,-6 3-1,-7 0 1,-6 1 0,-6 1-1,-5-1 1,-8-1 0,-7-4 0,-4 0 0,-7-6 1,-3-1 0,-7-4-1,-4-4 2,-8-8-1,0-3 0,-8-8 0,-5-4 0,-3-7 1,1-5-2,-2-4 0,1-5-1,2 0-2,1-2-4,10 5-18,6-1-12,2-3-3,13-5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5.6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1010 1044 18,'-31'8'14,"-7"-1"-1,-5-3-1,-2 0-3,-8-3-3,0-2-2,-4-3 0,0-2 2,-3-6 0,1 0 0,-3-6 0,3-2 1,0-5 0,4-1 0,1-7-1,8 0-1,0-6-1,8 0-2,5-7 1,7-2-1,6-5-1,9-2 1,6-3-2,8-4 0,12-2 0,10 0-1,11 1 0,11 4 0,10 5 0,10 4 0,9 8 1,6 8-1,0 9 1,2 9-1,-1 9 1,-2 8-1,-3 8 1,-5 9 0,-2 7 0,-3 6 0,-7 8 0,-3 5 1,-5 4-1,-6 4 0,-3 0 0,-7 4 0,-7-2 0,-6 0 0,-6-2 1,-5-2-1,-7-2 1,-8-1-1,-7-1 1,-6-4 1,-5-4-1,-6-1 1,-5-4 0,-5-1 1,-7-8-1,-1 0 2,-8-7-1,-5-2 2,-6-5-2,-3-3-1,-3-4 0,1-1 0,-5-2-1,-1 0 0,1-1-1,1-4-2,4 3-7,2-8-29,0-12 0,5-11-1,-2-22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44.5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35 221 1,'0'0'3,"0"0"0,0 0 0,-10 10 0,10-10 1,-4 9-2,4-9 1,-4 14-2,4-14-1,2 17 0,1-7 0,-1 1 0,0 2 1,0 2 1,0 3 2,-3 3 0,1 5 1,-3 3 0,0 6 1,-2 7-1,1 5 0,0 5-1,-2 8-1,1 4-1,0 7-1,0 3 2,0 3 1,3 2 0,0 0 3,2 1-2,2-5 0,2 2 1,0-6-1,2-2-1,1-7-1,0-2-2,-2-5 0,-2-7 0,1-6 0,-2-9-1,-1-5 0,0-5 0,-2-7 0,0-6 0,1-10-1,-1 12 1,1-12-1,0 0 1,0 0-1,0 0 0,0 0 1,0 0-1,0 0 0,0 0 0,-1 9 0,1-9 0,0 0 0,0 0 1,0 0-1,0 0 1,0 0 0,0 0 0,0 0 0,9 5 0,-9-5 0,0 0 0,0 0 0,0 0 0,11 6-1,-11-6 1,13 2 0,-13-2-1,12 2 1,-12-2-1,19-2 1,-9 1 0,2 1 1,5-1-1,2 0 2,9 0-1,4 0 0,5 1 1,9 0-1,6 1-1,6 0 1,4 0 0,7 0-2,5-2 1,2-2 0,2 0 1,4-2 0,5-1 0,3-2 1,5-1-1,3 1 1,7 3 0,4 1-1,5 4 1,1 1-2,2 2 0,0 2-1,-1 1 1,-2-1 1,-6 1-1,-6-4 3,-9 1 0,-7-3 1,-6 2 0,-10-3 0,-6 3 0,-10-2 0,-3 3-1,-6-3-1,-6 2-1,-7-1-1,-6 0 1,-6-1 0,-6 2 0,-4-3 1,-10 1-1,0 0 1,9 0 1,-9 0-2,0 0 0,0 0-1,0 0-2,0 0 1,-1-15-2,3 5 1,-2-3 0,1-7 0,-2-9 0,0-7 2,-1-7 0,2-10 0,1-11 0,1-13 0,2-9-1,3-6 1,4-3 0,3-5-1,2-1 0,0 3 1,-1-1 0,-1 5-1,-3 4 1,-2 3 0,0 4 0,-5 7 0,0 3 0,-1 6 0,-2 8 0,2 7-1,-1 12 1,-2 7-1,-3 5 0,-2 6-1,-5 8 0,-6 4 1,-5 5-1,-6 5 1,-6 1-1,-6 2 1,-5 2 1,-8 2 0,-3-1-1,-6 0 2,-6 0-1,-5-1 0,-8-2 0,-4 1 0,-5-2 0,-5 0 0,-4-2 0,-7-1 0,-5 0 0,-2 0 0,-3 2 1,-5 2-1,-5 3 0,1 2 0,0 5 1,5 5-1,1 4 1,5-2 0,6 1-1,6-2 1,16-1-1,9-3 0,14-5-6,11-9-26,20 3-2,2-11 1,15 0-1</inkml:trace>
  <inkml:trace contextRef="#ctx0" brushRef="#br0" timeOffset="3024">3927 801 9,'0'0'23,"0"0"0,0 0-13,0 0-8,0 0 0,0 0 1,0 0 0,0 0 0,-2 19 2,1-8 2,3 7-2,-2 1 1,4 9-1,-3 2 0,6 8 1,-4-3 0,5 2-2,-1-4 0,6-3-1,4-10 0,6-11-1,4-13 0,5-14-2,4-10-1,0-8 1,-1-6-1,0-5 1,-6 2-1,-7 2 1,-5 8 1,-3 8 2,-7 4 0,-1 9 1,-3 4-2,-3 10 0,0 0 0,0 0-1,11 18 0,-8-2-1,0 3 2,3 5-1,-1 4 3,1 5-1,-1-1 1,-1 0-1,1-1 0,2 3 0,0-8-1,6-1 0,0-6-1,7-10-2,7-6-3,-1-17-10,5-9-24,3-5 1,-2-7-2,-2-3 1</inkml:trace>
  <inkml:trace contextRef="#ctx0" brushRef="#br0" timeOffset="3575">4742 724 50,'0'0'24,"-4"19"-1,4-3-3,5 4-8,-3 4-5,4 8-3,2 7 0,3 7-1,0 7 0,8 8-1,-4 2 0,0 3 0,-2 2 0,-1-1 0,-3-8 0,0-5-1,-2-11 1,-1-8-1,-2-9 0,1-6 0,-2-11 1,-3-9-2,0 0 1,2-27-1,-8-2 0,-3-9 1,-3-12-1,-3-12 0,0-8 0,0-7-1,4-1 1,3-4-1,11 3-1,4 4-1,11 6 1,9 6-1,9 12 1,3 8-1,6 10 1,0 12 0,0 12 1,-2 11 1,-4 10 1,-5 10 0,-6 9 0,-3 5 1,-8 4 1,-5 2 1,-6-4 0,-4 1 1,-9-6-1,-2 0 0,-10-9 1,-3-1-1,-10-8 0,-2 0-1,-5-7-1,-3-3 0,2-5-1,-3-5-5,11-6-28,-1 2-7,1-7-3,4-6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51.1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10 186 13,'0'0'11,"0"0"1,0 0-2,0 0 0,0 0-1,0 0-1,0 0 0,0 0-1,0 0-4,0 0-1,0 0-1,0 0 0,0 0-1,0 0 1,0 0 1,-3 17 1,1-5 0,1 8 0,-1 0 0,1 7 0,1 0 0,2 3 0,0-3 0,3-2-1,1-6 0,4-5 1,3-7 0,3-6-1,3-8 0,3-2 0,0-6 0,2-4 0,-3-5 0,-2 1 1,-3-1-1,-4 3 2,-6-2-1,0 2 1,-3-1-2,3 6 0,-4-1 0,3 2-1,-1 2-1,1 2-1,-5 11 0,8-16 1,-8 16-1,0 0 0,0 0-1,0 0 1,11 16 1,-9-2-1,2 7 1,2 5-1,2 4 2,2 3-1,1 1 1,2 2-1,3-5 1,0-1 0,2-8 0,4-6 0,1-8 1,4-7-1,1-9 2,0-7-2,-1-10 0,-1-5 0,-4-6 0,-3-1 1,-6-3-2,-3 1 2,-5 2-2,-1 1 2,-1 4-1,-1 2-1,-1 4 0,2 4 0,-1 5 0,0 4-1,-2 13-2,4-15-1,-4 15-8,0 10-14,0-10-11,-5 21-2,-4-8 2</inkml:trace>
  <inkml:trace contextRef="#ctx0" brushRef="#br0" timeOffset="1152">713 626 31,'0'0'27,"0"0"-2,-1-13-5,12-1-7,2-12-6,8-1-3,0-6-2,1-2-1,1-2-1,0 4 2,-5 1-1,-1 5 1,-7 5 0,-3 5 1,-2 6-1,-1 2-1,-4 9-1,3-10 1,-3 10-2,0 0 1,8 14-1,-4-4-1,-1 2 2,2 3-2,-1 2 3,2 3-2,-2 3 2,-1 1-2,1 3 2,-1 1-1,0 2 0,0-1 0,1 1 0,0-2 1,0-2-1,-1-3 0,-1-5 0,0-3 0,-1-4 0,-1-11 1,-1 15-1,1-15 1,0 0-1,-6 9 0,6-9 0,-10 3 1,10-3-1,-11 5 0,11-5 0,-17 6 0,7-2-1,0 0 1,-1 0 0,1 1 0,10-5 0,-15 9 0,15-9 0,0 0 0,0 0 1,0 0-1,13-3 1,4-5-1,3-1 1,3-1 0,3-1-1,0 0 0,0-1 0,-2 3 0,-4 2 0,-4 2 0,-3 1 0,-3 0 1,-10 4-1,10-2 0,-10 2 0,0 0 1,0 0-1,-7 10-1,7-10 0,-13 11-2,5 0-8,-1 3-23,-12-6 0,-1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0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270 1 2,'0'0'12,"0"0"-1,0 0 0,0 0-1,0 0-2,0 0 0,0 0-2,-10 0 0,10 0 0,-9-1 0,9 1-2,-14-1 0,14 1-1,-13 1-1,13-1 0,-18 2-1,18-2 1,-17 4-2,7 0 1,-1 0 0,1 0-1,-2 2 1,2 0-1,-2 0 0,1 2 0,-1 2 1,2-1-1,-2 2 0,2-1 1,0 0 0,-1 2-1,2 0 1,0 1-1,1-2 1,1 0 0,1 1 0,3-1-1,-1 1 1,2 0 1,2-1-1,1 1 0,1 0 1,2 0-1,2 0 0,1-1 0,2 1 1,2-2-1,2-2 0,4 0 0,0-3 0,3-3 1,3-3-1,0-2 1,-1-4-1,2-1 0,0-3 1,-1-2-2,-3-1 2,0-1-2,-3 0 1,0 1 0,-5-1-1,0 2 1,-4 0 0,-1-1 0,-6 1 0,0 0 1,-5-1-1,-2 2 1,-3-1-1,-3 0 0,-2 2 0,-3 3 0,0 0 0,-5 3-1,0 2 0,1 2-1,-2 3 1,0 2-1,1 4-1,3-1-1,1 7-5,1-2-6,3 0-20,6 7 0,-1-1 0</inkml:trace>
  <inkml:trace contextRef="#ctx0" brushRef="#br0" timeOffset="871">318 74 22,'-9'-7'20,"9"7"-9,0 0-3,0 0-1,0 0-1,0 0-2,0 0 0,0 0 1,0 0-2,0 0 1,0 0 1,-6 17-1,4-5-1,0 3 0,-1 5-1,0 3 1,-1 4-2,0 4 0,0 5 0,0 0 0,0 4 0,0 2 0,1-1 0,0 0 0,0 1 0,0-6 0,1-2 1,-1-3-2,-1-4 1,1-6 0,-2-2 0,0-4 0,2-3-1,3-12 1,-4 16 0,4-16-1,0 0 0,0 0-4,0 0-4,0 0-15,0 0-9,11-22 1,1 7 0</inkml:trace>
  <inkml:trace contextRef="#ctx0" brushRef="#br0" timeOffset="1372">510 139 12,'0'0'19,"0"0"-7,0 0 1,0 0 0,0 0-2,0 0 1,0 0-3,0 0-2,0 0-1,0 0-2,-3 9-2,3-9 0,-5 15-1,2-4-1,-1 1 1,-1 5-1,1 2 1,1-1-1,0 3 1,1 0 0,3-1 0,1-1 0,1 0 0,4-5 0,2-1 0,3-5 1,2-6-1,3-3 1,4-6 0,3-4 0,-2-6 0,1-2 0,-2-4 0,-3 1 0,-1-3 1,-3 2-1,-6 0 0,-2 5 0,-3 1 0,-2 4-1,0 1 1,-1 12 0,-1-13-1,1 13 0,0 0 0,0 0-1,0 0 0,0 0 0,-9-2-1,9 2-2,0 0-5,-11 8-8,11-8-20,-7 14 0,7-14 1</inkml:trace>
  <inkml:trace contextRef="#ctx0" brushRef="#br0" timeOffset="1983">965 190 5,'0'0'27,"17"-1"-1,-17 1 2,16-8-22,-3 6-3,1-1-1,1-1 0,0-1-1,0 0 1,0-4 0,0 1 2,-4-3-1,3-1 1,-5-1-1,2 1 1,-5 0 0,0 1-1,-5-2 0,-1 13-1,-2-17 0,2 17-1,-14-13 0,3 9 0,-3 1 0,-3 2-1,-2 1 1,-2 3-2,0 0 1,-1 2 0,2 3 0,-1 0-1,1 4 1,1 3 0,2 0 0,2 4-1,1 2 1,2 1 0,1 2 1,3 1-1,3-2 0,2 0 1,2-1 0,5-2 0,3-1 1,4-3 0,4-3-1,7-3 1,3-6 0,6-2 0,1-5-1,2-4 0,1-3-1,-1-4-1,-2 0-2,-7-4-6,0 2-15,-3 5-11,-5-4 1,2 3 0</inkml:trace>
  <inkml:trace contextRef="#ctx0" brushRef="#br0" timeOffset="2654">1273 66 13,'0'0'25,"0"0"0,0 0-9,0 0-12,0 0 0,0 0-2,0 0 0,-11-3 0,11 3 1,0 0 1,0 0-1,0 0 1,3 14 1,-3-14-2,7 19 0,1-5-1,1 4-1,-1 1 0,4 3 0,-2-1 0,2 1-1,-3-2 0,2 0 1,-3-4-1,-1-1 1,-3-4-1,-4-11 1,4 14 1,-4-14 0,0 0 1,0 0 1,0 0 0,0 0 0,-12-6 0,12 6-1,-11-17 1,6 5-1,-2-2-2,2-2 1,-1-1-1,3 0 0,2 0 0,3 1 0,3 0-1,2 0 0,4 2-1,2 0 1,5 3 0,2 0 0,3 2-1,3 1 1,4 2 0,-1 1 0,0 2-1,-1 1 1,-2 2-2,-3-1-2,-1 7-8,-4 2-19,-7-5-4,5 1 0,-16-4 0</inkml:trace>
  <inkml:trace contextRef="#ctx0" brushRef="#br0" timeOffset="3335">1726 45 17,'0'0'23,"-14"-4"1,14 4-16,-7 10-6,3-1 0,0 2 0,0 1 1,0 6 1,1-2 2,1 5-1,0-3 1,3 5 1,-1-4-1,4 3-1,0-5 1,5-1-2,1-5 0,5-1 0,2-7-1,3-2 0,1-8-1,3-1 0,1-4 0,-3-2 0,1-2-1,-3-2 0,-4 0 0,-2 2 0,-3 0 0,-1 0 0,-4 1 0,-1 4 0,-2 0 0,-3 11 0,3-15 0,-3 15 0,0 0 0,0 0 0,1-9-1,-1 9 0,0 0 0,0 0 0,-2 10-1,1-1 1,0 3 0,0 4-1,1 6 2,1 7-2,-1 7 2,1 9-2,2 2 2,-2 5-1,1 3 0,0 1 1,0-2-1,1-4 1,0-3-1,-1-9 1,3-2-1,-1-5 0,0-8 0,-2-5 0,-1-4 0,0-4-1,-1-10-2,0 0-12,-8-16-20,7-2-1,-4-13 0,3-6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5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117 997 15,'0'9'13,"0"-9"-1,0 0-2,4 9-3,-4-9 0,6 14-1,0-5-1,0 4-1,-1 1 0,3 4 0,0 4 0,3 3-1,1 3 0,3 2 0,0 3-1,2 1 0,-1 0 0,2 2 0,-1-4-1,-1-2 1,-2-4 0,-1-2 0,-3-7-1,-3-1 1,1-7-1,-8-9 0,7 12-2,-7-12-2,0 0-6,0 0-12,0-14-10,-1 5 1</inkml:trace>
  <inkml:trace contextRef="#ctx0" brushRef="#br0" timeOffset="400">15 1313 11,'-12'10'11,"12"-10"1,0 0 1,-5 9-1,5-9 1,0 0 0,0 0-3,0 0-1,0 0-1,13-6-3,0-5 0,7 1-2,6-7 0,7-1 0,5-5-1,4-1-1,3 0-1,-2 0 1,-2 3-1,-6 3 0,-1 3 0,-7 4-1,-3 3 1,-4 2 0,-6 3 0,-2 1-1,-3 1 0,-9 1-1,11 1-4,-11-1-7,0 0-16,0 0-3,-14-4 1</inkml:trace>
  <inkml:trace contextRef="#ctx0" brushRef="#br0" timeOffset="861">319 836 34,'0'0'23,"0"0"-5,0 0-2,-10-5-6,10 5-3,0 0-4,0 0-1,0 0-1,-2 11 0,2-11-1,2 14 1,0-3 0,2 3 0,4 3 0,3 3 1,1 4-1,4 3 0,0 3 0,3 4 0,1 1 0,-1 3-1,-2 0 1,0 0-1,-1-1 1,-2-3-1,-2-3 1,-1-4-1,-3-7 1,1-4-1,-3-5 1,-6-11 1,11 2-1,-11-2 0,15-21 1,-9 5-1,0-6 1,3-4-1,-2-3 0,-1-1-1,1 0 0,-2 1 1,0 3-2,0 2 2,3 3-2,-3 5 1,3 5 0,-8 11-1,10-11 1,-10 11 0,9 3 0,-9-3 0,4 16 0,4-2 0,-5 1 0,5 6 0,-2 2 1,5 2-1,-4 1 1,4-1-1,-2-1 0,-3-4-2,5 1-9,1-5-20,-12-16-3,19-1 2,-10-14-1</inkml:trace>
  <inkml:trace contextRef="#ctx0" brushRef="#br0" timeOffset="1492">901 1095 6,'0'0'7,"6"14"-4,-6-14 0,14 3 3,-5-6-1,3-3 2,0-4 0,1-1 1,-1-3 1,-3-3-1,2 0 1,-6-2-1,-1 2 0,-5-2 0,-1 5-1,-6-1 0,0 5-1,-6 1-2,0 7-2,-3 3-1,-1 5 0,-2 4-1,0 3-1,2 3 1,1 5-1,1 0 1,2 1 0,1 1 0,4 1 1,-1-1 0,4 1 0,2-4 1,2 2-1,3-3 1,3-1-1,3-3 1,5-1 0,5-5-1,7-4 0,6-3-1,5-5-3,7-1-5,1-6-14,1-6-12,6 1 1,-9-6 0</inkml:trace>
  <inkml:trace contextRef="#ctx0" brushRef="#br0" timeOffset="2143">1576 652 18,'0'0'25,"-22"-1"-4,10 1-15,-1 3-2,-5 1 1,-1 3 1,-2 1-2,0 5 0,-1-1 1,1 2-1,1-1 1,3 2-1,-2-3-2,6-2 1,-1-2-2,14-8 1,-10 11 0,10-11-1,9 5 1,4-4-1,7-2 0,2 2 0,7-1 0,1 1-1,1 1 1,0 4-1,0 0-1,-2 3 1,-3 5 0,-3 1 0,-4 4 0,-5 2 0,-4-2 1,-4 3-1,-6-2 1,-2 2 1,-6-6 0,0 2 0,-8-6 1,1 3 0,-4-6-1,-1 0 1,-1-3-1,1-2 0,1-4-1,2-3-2,4-1-1,-2-7-3,15 11-6,-10-23-11,6 5-13,9 0 1,-1-8 0</inkml:trace>
  <inkml:trace contextRef="#ctx0" brushRef="#br0" timeOffset="2714">1730 632 8,'0'0'24,"0"0"-13,0 0 0,0 0 1,-9 1 1,9-1 1,0 0-1,0 0-1,0 0-3,0 0-3,0 0-3,-8 15-1,8-15 0,-3 20-1,2-4 0,2 4 1,-2 4-1,2 5 0,1 1 0,0 1 0,1 1 0,2-1 0,-1-4-1,3-5 1,1-4-1,1-5 1,2-8 0,3-8-1,1-8 0,2-5 0,0-8 0,0-5 0,0-7 0,-1-1-1,-2 0 2,-3-1-1,-2 5 0,-2 4 1,-4 3 0,1 8-1,-5 3 1,1 6-1,0 9 0,-2-11 0,2 11 0,0 0-1,0 0 0,0 0 1,0 0 0,0 0-1,-9 9 1,9-9 0,0 0 0,0 16 1,0-5-1,0 3 1,1 8-1,1 6 0,1 6 1,-2 7-1,3 4 1,-1 3-1,2 2 0,0-1 1,1-3-1,-2-4 0,1-4 0,0-6 0,2-6 0,-1-4 0,0-5-1,2-5 0,-1-2-1,-7-10-2,12 12-2,-12-12-7,10-12-15,-10 12-7,12-20 1,-7 4 0</inkml:trace>
  <inkml:trace contextRef="#ctx0" brushRef="#br0" timeOffset="3485">2326 443 21,'-4'-9'24,"4"9"-3,-5-11-14,-6 9 0,2 3 1,-6 0-1,1 5 0,-5 0-1,2 4 0,-2-2-1,2 4-3,-1 0 0,2 1-1,3-2 0,2-2 0,1 1-1,10-10 0,-9 14 1,9-14-1,0 0 1,12 9 0,1-9-1,3 0 1,5 0 0,4-4 0,1 5-1,1 1 0,1 1 0,-2 4-1,-4 0 1,0 6-1,-5-1 1,-4 6 0,-2-1 0,-4 3 1,-5 2-1,-4 1 1,-4 0 1,-6 2 0,-3-1 0,0-1 0,-4-5 0,0-1 1,-2-4-2,0-4 1,1-5-2,1-6-1,5-3-5,-6-12-12,4-5-15,8-6-2,1-12 2</inkml:trace>
  <inkml:trace contextRef="#ctx0" brushRef="#br0" timeOffset="4036">2385 54 0,'0'0'21,"0"0"-11,0 0-2,1 11 3,-1-11 1,6 20 1,-1-5 1,5 10-1,-2 3-4,4 10-1,0 4-3,3 5-1,-1 0-1,3 1-1,-3-2 0,1-1 0,-4-8-1,-1-4 0,-1-7 0,-3-5-1,-2-4 0,-1-5-1,-3-12-4,0 0-3,0 0-2,-19-13-1,8-4-1,-7-6-1,0-1 1,-10-5 1,1-1 4,-2-1 3,-1 1 4,0 2 3,2 6 3,5 3 1,1 4 1,10 4 1,3 1 1,9 10-2,3-12-1,11 8 0,6-5-3,9 1 0,4-3-2,6-2 1,4-1-1,3 0-1,-1 0 1,0-2-1,-5 2-1,-4-1-3,0 5-5,-8-2-10,-7-1-14,5 5 1,-12-3 0</inkml:trace>
  <inkml:trace contextRef="#ctx0" brushRef="#br0" timeOffset="4637">2763 325 18,'12'1'15,"-1"-5"0,1-4 1,3-2-1,1-2-1,-1-1-4,1-4-1,-1 5-4,-2-2-1,-2 0-2,-3 1-1,-1 1-1,-4 2 1,-3 10 0,-3-17-1,3 17 0,-16-12 0,6 8 0,-2 3-1,1 2 1,-2 1-1,-1 3 1,1 3-1,0 4 1,0 2 1,-1 4 0,0-1 0,1 5 1,1 1 0,0 3 0,2-1 0,2 3 0,1-2 0,2 2-1,3-2 1,1-3-1,2-1 1,4-1-1,2-5 0,5-7 0,3-4 1,3-5-1,5-6-2,3-3 1,3-8-1,-2-4 0,3-2 0,-5 2 1,0-5-1,-1 0 0,-5 1 1,0 0 0,-5 3 1,0-1-1,-1 3 0,1 1 0,-5 1 0,-1 3 0,-1 2 0,-3 4 1,-4 9-1,9-15 0,-9 15 1,0 0-1,0 0 1,0 0-1,0 0 0,0 0-1,0 0 1,0 0 0,0 0 0,7 11 0,-6-1 1,1 3 0,-2 2 1,4 3-1,-3 2 1,1 0-1,0 0 0,2-1 1,2-5-1,1-1 0,3-5 0,4-5-1,2-7 0,3-7 1,1-4-1,1-8 0,2-4 0,0-3 0,-1-1 0,-2-1 1,-6 3 0,0 4 0,-4 4 0,1 6-1,-8 4 0,-3 11 0,0 0-1,0 0 0,0 0 0,0 0 0,8 18 1,-7-7-1,0 3 1,1-2 1,-1 3-1,1-1 0,-1 0 1,3-2-1,-2 0 1,2-2-1,-4-10 1,9 17-1,-9-17 1,13 11 0,-3-10 0,1-2-1,4-4 0,0-3 2,6-3-2,-1-3 0,1-7 1,0-1-1,0-2 0,-4 0 0,1 0 0,-3 2 0,-3 1 1,0 4-1,-2 5 0,-2 1-1,-8 11 1,13-11-1,-13 11 1,0 0-2,0 0 2,0 0-1,0 0 1,0 0 0,9 8 0,-9-8 0,12 18 0,-4-3 0,0 2 1,3 5-1,2 1 2,0 3-2,1 2 1,1 2 0,0-1-1,-1-1 0,2 1-5,-7-4-20,1-3-11,-1-1-1,-12-9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1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226 305 32,'0'0'17,"7"-14"-1,-7 14 1,0 0-1,-11-6-5,11 6-2,-18 6-4,5 2-3,-1-1 0,-4 3-1,1 2-1,-2 2 1,-1 2 0,1 1-1,0 3 1,3 2 0,1 1-1,2 1 1,2 0-1,4 1 1,3-3 0,5 1 0,2-4 1,5-3-1,5-4 1,6-4 0,6-6-1,4-6-1,5-3-1,1-9-3,8 1-4,-5-11-8,3 0-6,-2 0-9,-7-5-2</inkml:trace>
  <inkml:trace contextRef="#ctx0" brushRef="#br0" timeOffset="401">422 209 11,'-14'4'26,"14"-4"-7,0 0-7,0 0-1,0 0 0,0 0-2,0 0-1,11-6-1,-2 9-1,-9-3-1,20 6-2,-9-1 0,4 3-1,-1 2 0,4 3-1,0-1 0,0 3 0,0-1 0,-1 3-1,-2-1 1,-1 1 0,-2 1-1,-1-2 1,-8 3 0,0-2 0,-6 1 1,-3-3-1,-3 0 1,-2-1 0,-5-3 0,-1-2 0,1-5-1,-2-1 1,3-5-1,1-1 1,2-4-2,1-2 1,3-3-1,3 0 0,3-3 0,4 0-1,1-2 1,3 1-1,5-2 0,2 1 0,6-2-1,-1-1 0,6 3-1,-1-3 0,3 3 0,-1-3 0,-2 5-1,-2-1 1,-1 2 1,-6 2 1,-1 2 0,-4 0 2,-9 10-1,11-12 1,-11 12 1,0 0-1,0 0 0,0 0 1,0 0-1,0 0-1,0 0 1,0 0-1,0 0 1,0 0 0,10 12 0,-7 1 0,-1 0 1,3 5 0,-2-1 1,1 4-1,-2-2 1,5-2-1,-3-5 0,-4-12 0,21 7-2,-5-14-1,6-10-2,3-8 0,7-3-1,-1-6 0,4-2 0,-2-3 1,-1 4 1,-5 5 2,-5 7 3,-3 5-1,-8 7 1,-2 8 0,-9 3 0,11 14-1,-9 1 0,1 4-1,0 3 0,1 4 0,0 2 0,1 0-1,1-2 0,-1-2-1,2 0-4,-3 1-27,1-14-3,6-2-1,-11-9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3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1129 25,'-1'-11'20,"1"11"1,-2-14 0,2 14-3,-1-10-3,1 10-3,0 0-4,0 0-3,0 0-3,0 0-1,2 11 0,-1-1-1,3 2 0,1 6 0,3 3 1,0 3-1,3 1 1,2 1-1,0-2 0,-1-1 1,0-4-1,-1-4 1,-4-3-1,0-3 1,-7-9 0,5 10 1,-5-10 0,0 0 1,0 0-1,-12-1 1,12 1 1,-14-12-2,5 0 0,-2 0 0,0-4-2,1-1 0,1-2 0,3-2-1,4 1 0,1-2-1,7 1 1,6-2 0,2 4 0,5-2-1,2 2 2,4 3-1,1 0 1,1 5-1,-1 3 1,-2 1 0,1 5-3,-4 0-2,5 7-7,-8-4-11,-2 2-13,3 4 0,-7-4 0</inkml:trace>
  <inkml:trace contextRef="#ctx0" brushRef="#br0" timeOffset="571">451 1061 3,'0'0'21,"0"0"0,0 0-14,12 1-3,-12-1 1,20-5 1,-7-1 1,2 0 0,0-4 0,1 2 0,0-7-2,0 5 0,-3-6 0,-1 5-1,-5-2 1,-1 2 0,-5 0 0,-1 11-1,-5-15 0,5 15-2,-16-7 0,3 7-1,-1 2-1,-2 2 0,-1 2-1,-1 4 1,2 2 0,-2 3-1,1 1 1,3 4 1,2 0 0,1 2 0,3 1 1,5 3 0,-1-1 0,5 1 0,3-3 0,4 0 0,2-4 0,8-1-1,1-5-1,1-5-3,7-1-4,-3-11-9,2-8-18,5 3-2,-6-12 1</inkml:trace>
  <inkml:trace contextRef="#ctx0" brushRef="#br0" timeOffset="1142">742 874 1,'13'-9'28,"-13"9"-1,0 0 2,0 0-17,10-10-7,-10 10-1,0 0-1,0 0 1,9 7-1,-9-7 1,15 9-2,-5-2 1,1-1-2,5 1 1,-3 1-1,2 2 0,-2 0 0,2 1 0,-1 2 0,-3 0 0,0 2 1,0 0 0,-4 2-1,1 2 1,-5-2 0,-4 3 0,-3-1 0,2 0 0,-5-2 0,-1 0 0,-3-3 0,-1-1 0,0-3-1,-2-3 0,2-3 0,-3-2 0,3-2-1,1-3 0,-1-2 0,2-1 0,10 6 0,-16-18 0,13 9 0,1-3 0,2 1-1,2-1 1,3-2-1,4 1 0,1-1-1,3-1-1,6 2-4,-1-4-11,4-2-13,6 4-4,-4-4 1</inkml:trace>
  <inkml:trace contextRef="#ctx0" brushRef="#br0" timeOffset="1683">1198 727 1,'3'-9'26,"-3"9"-3,0 0-5,0 0-5,-13 0-1,13 0-4,-16 5-2,5-2 0,-2 5 1,0-2-1,2 3 0,-3-1-1,3 4 0,-2-4-1,4 1-1,9-9-1,-10 14 0,10-14-1,-3 10-1,3-10 0,11 9 0,-2-6 1,2 1-1,3-1 0,2 1-1,0-1 1,2 1 0,-4 1-1,1 0 1,0 1 0,-2 0-1,-2 1 1,-2 3 0,-1-1 0,-3 1 0,-2 2 0,-1-1 0,-4 1 0,0 1 1,-4-2 0,-1 2 0,-3-2 1,-1 0-1,-4-2 0,2-2 1,-4-1-1,2-2 0,-2-2-1,2-6-3,3 1-6,1-6-13,4-5-13,6-1-1,1-6 0</inkml:trace>
  <inkml:trace contextRef="#ctx0" brushRef="#br0" timeOffset="2274">1405 878 21,'-19'-1'28,"10"-7"-7,9 8-2,-17-21-5,13 6-3,-2-4-3,6 3-2,0-4-3,4 3 0,4-1-3,0 2 0,2 3 0,2 4-1,0 2 1,-1 4-1,2 3 1,-1 4 0,-3 4 0,3 3 0,-3 4 1,0 2-1,0 2 1,-2 1 0,-2-1 2,-2 2-1,-2-3 2,-2 1 0,-5-6 1,1 1-1,-4-6 1,-1 2-1,-2-6 0,-1-1-1,-1-4-2,-1-2-2,2-1-1,-1-5-5,4 4-4,-4-7-9,4-1-17,7 2 0,1-6 1</inkml:trace>
  <inkml:trace contextRef="#ctx0" brushRef="#br0" timeOffset="2724">1580 619 1,'0'0'19,"0"0"-5,0 0-7,0 0 3,0 0 1,0 0 1,0 0 3,0 0-1,0 0 1,0 0-2,5 11-4,-5-11-3,0 0-1,-1 16-1,2-5-1,-2 2 0,3 4-1,-4-1 0,3 1 0,0 0 1,1 0-2,2-3 0,1-4 0,-5-10 0,20 7-1,-6-10 0,3-4-1,0-5 1,0-5 0,1-3 0,-2 0 0,-2-3 1,-1 3 0,-1 2 0,-4 3 0,0 2 0,1 2 0,-9 11-1,12-10 0,-12 10 0,11-1-1,-11 1 0,12 6 1,-12-6 0,13 12 0,-5-2 0,0 0 1,-2 3-1,1 2 2,-3 1-1,2 0 0,-1 1 0,-1-1 0,-1 1 0,1-3-1,1 1-1,0-5-3,6 3-8,-11-13-25,16 8-1,-4-8-1,-6-11 1</inkml:trace>
  <inkml:trace contextRef="#ctx0" brushRef="#br0" timeOffset="3626">2124 437 16,'-5'-11'26,"5"11"-11,0 0-3,0 0-2,0 0-1,0 0-3,0 0-1,0 0 0,0 0-1,0 0 1,0 0 0,14-3 0,-1 5 1,-4-3-2,5 2 0,-2-1 0,5 3-2,-3 1 0,4 3-1,-2 4 0,1 2-1,-2 5 1,2 3-1,-4 2 1,0 2 0,-3 0-1,-5 2 1,-2-2 0,-3-1 0,-3-2 0,-4-2 1,-4-2-1,-2-3 1,-4-3 0,2-3 0,-3-4 0,3-2 0,-3-4-1,4-2 1,0-3-1,3-2-1,3-3-1,3 0 1,3-1-2,3-2 0,4 1 1,3-1 0,4 2 0,4-1 0,-1 3 1,4 0-1,-1 2 1,-1 1-2,2 3-2,-5-3-6,2 6-11,0-1-14,-3-8 0,-1 3 0</inkml:trace>
  <inkml:trace contextRef="#ctx0" brushRef="#br0" timeOffset="4196">2422 148 15,'0'0'23,"0"0"0,0 0-13,0 0-6,0 0 1,-5 15 1,5-15 1,-3 24 1,0-10 0,3 7 1,-1 1-1,0 7-1,3 0-3,1 3-1,-1-1 0,3-1-1,-3-2-1,2-4 1,-2-6-1,4-3 0,-6-15-1,14 7 0,-3-12 0,3-4-1,4-5 1,1-1-1,3-2 1,-4 1 0,0 4 0,-2 2 0,-1 5 1,-3 7 0,-12-2 0,18 14 0,-11 0-1,2 2 1,-2 5-1,-1 2 1,-1 0-1,-1 1 0,-1 0 1,-2-2-1,-2-2 1,0-3 1,-4-3 0,-1-1 1,-4-5 0,-4 0 2,-4-4-2,-2-1 0,-4-4 0,0 0-1,2-3-2,-1-3-1,2 2 0,3-4-4,9 4-4,-4-10-6,13 6-10,6-5-12,1-2-1,7-2 2</inkml:trace>
  <inkml:trace contextRef="#ctx0" brushRef="#br0" timeOffset="4837">2717 525 15,'4'-20'21,"0"3"-5,-2-2-2,1-1-1,8 2 0,-4-1-2,6 7-1,-3-1-2,3 6 0,-3 2-2,5 7-2,-3 2-1,0 6-2,-2 2 0,0 3-1,1 3 0,-2 3 1,-1 0-1,0 2 1,-5-3 0,0 1 0,-4-3 1,-1 0 1,-5-4 0,-2 0 1,-5-4 0,-2-1 0,-3-4 0,-2 0-1,-3-4-1,1-2-1,3-2-2,-2-4-2,8 1-4,-1-10-7,11 4-12,7-3-11,2-5-1,6 2 2</inkml:trace>
  <inkml:trace contextRef="#ctx0" brushRef="#br0" timeOffset="5318">2984 334 41,'0'0'18,"0"0"1,0 0-1,2 14-2,0 0-5,-5-2-2,5 9-2,-5-1-1,5 3-1,-2 0-1,2 0-1,1-4-1,3-2 0,3-3-1,1-6 0,3-4-1,3-5 0,0-3-1,2-5 1,0-3 0,-1-2 0,-1-2 1,-2 2 1,-1-2-1,-2 3 1,-4 0 1,0 3-1,0 0-1,-7 10 0,7-16 0,-7 16-1,2-15 0,-2 15 0,1-15-1,-2 6 0,1 9-1,-8-18-3,8 18-5,-10-15-13,4 6-13,6 9-2,-15-16 2</inkml:trace>
  <inkml:trace contextRef="#ctx0" brushRef="#br0" timeOffset="5849">3250 0 41,'2'12'34,"-2"-12"2,6 15-2,-1-4-25,-3 5-8,0 5-2,0 4 1,4 7 1,-2 6 0,0 3-1,-3 5 2,3 0-2,-1 0 1,0-2 0,1-5-1,-1-6 0,2-5-1,0-9-1,4-6-2,-9-13 0,18 6-3,-18-6-3,19-17-4,-12 0-6,1-1-9,1 1-3,-9-9 0</inkml:trace>
  <inkml:trace contextRef="#ctx0" brushRef="#br0" timeOffset="6209">3114 174 40,'0'0'33,"0"0"-1,0 0-8,0 0-18,0 0-3,0 0 0,0 0-1,14-2 1,-14 2 0,24 4 0,-5-3 0,7 0-1,7-2 0,4-1-1,1-3 0,3-3 1,-1-3-1,-1 4 1,-5-2-1,0 2 3,-8-1-3,-3 3 1,-4 1 0,-4 4-1,-3 3-1,-3 1-1,1 3-3,-10-7-7,2 12-26,-2-12 0,-2 13-1,2-13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0.5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-2 333 14,'1'-10'10,"-1"10"0,3-11 0,-3 11 0,8-11-2,-8 11-2,12-11-1,-4 2-2,4 1-2,0-2-1,4 2 1,0-3-1,2 3 0,1-1 0,1 4 0,1 1 1,0 4-1,-1 1 0,-1 3 1,-1 4-1,-3-1 0,-1 4 1,0 0-1,-3 3 0,0 1 1,-3 2-1,0-1-1,0 2 1,-2 3 0,-3-1 0,-2 2 0,-3-1 0,0 0 2,-4-1 1,-1-1-1,0-1 1,-1-4 0,-1-3 0,-1-1 0,0-7 0,0 0 0,-2-4-1,2 0 1,-4-4-1,2 1 0,-2-4-1,3 2 0,-1-1 0,1-2-1,2 0-1,2 0 1,3-3-1,2 0 0,5-2 0,2 1-1,4-1 1,5 2 1,6-2-1,3 1 1,5 0-1,1 3 1,3 1-7,1 4-16,-7-4-5,4 9 0</inkml:trace>
  <inkml:trace contextRef="#ctx0" brushRef="#br0" timeOffset="721">434 176 8,'0'0'23,"0"0"0,9 13-15,-9-13-4,9 18 0,-5-6 0,3 3 1,-1 0-1,2 5 2,0-2-2,2 3 0,-1-3-1,1 2-2,-2-2 1,1-2-2,-2-3 2,-1-3-1,-6-10 1,7 13-1,-7-13 3,0 0 1,0 0 0,0 0 0,0 0 1,0 0-1,-12-11 0,12 11-1,-15-21-1,6 7-1,-1-1-1,1-3 0,1 1-1,3-2 0,4 3-1,1-2 0,5 3 0,1 0 0,6 1 0,0 3 0,2 1 1,0 2-1,0 2 0,-1 1-2,5 3-5,-7-2-9,-2-1-16,7 6-1,-16-1 2</inkml:trace>
  <inkml:trace contextRef="#ctx0" brushRef="#br0" timeOffset="1232">767 161 6,'28'2'19,"-13"-7"-13,6-3-5,0-1 2,0-2-1,1-4 1,-2 0 1,-1 0 0,-3 0 0,-2 1 2,-6 0 2,-2 2 0,-5 1 0,-1 11 1,-6-15-2,6 15 0,-20-6-1,8 8-2,-4 1-2,1 4-1,-3 1 0,1 3-2,0 2 1,2 4 1,0-1-1,2 4 2,1-1-1,3 3 2,-2-2 0,4 1 1,0-1 0,3 1 0,1-2 0,3 2-1,1-5 0,4 2 0,2-3-1,4-1 0,1-1-1,4-3 0,5-4-1,1-4-2,7-1-4,-3-9-17,5-5-11,4-2-2,-4-9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2.5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-5 648 18,'9'-4'26,"-9"4"-4,0 0-11,0 0-1,0 0-3,0 0 0,0 0 0,0 0-1,0 0-2,14-5-1,-14 5-1,21 0-1,-8 1 0,4 1 0,0 2 0,5 1-1,-2 4 1,-1 2-1,2 3 0,-1 1 1,0 5-1,-2 1 0,-1 2 0,-2 3 0,-2-2 0,-5 1 1,-2-2-1,-4-1 2,-5-4-1,-2-2 1,-5-4 0,-4-2 0,-6-4 0,2-1 0,-7-5 0,3-2 0,-4-4-1,4-1-1,1-2 0,3-1 0,5 0-1,4 0 0,6-1 0,3 1-1,7 0 1,4 1 0,4 1 0,5-1 0,4 2 0,1 1 1,2 2-1,-3 0 0,-1 4-5,-3-5-7,-4 1-19,0 4-1,-6-10 1</inkml:trace>
  <inkml:trace contextRef="#ctx0" brushRef="#br0" timeOffset="571">311 398 15,'0'0'27,"0"0"0,0 0 1,0 0-23,0 0-4,0 0 0,0 0 2,5 16 0,-5-5 1,3 5 0,-2 2 0,3 5-1,1 3-1,1 2 0,2 1-1,1-1 1,-1-2 0,-1-3 0,0-3-1,3-5 1,-2-5-1,4-6 1,0-7-2,1-4 0,3-3-1,-2-3 1,3-1-1,-2-2 0,0 3 1,-2 1 0,-1 5 0,-2 3 1,-10 4 0,19 6 0,-10 2 0,2 3 0,2 3-1,-1 2 1,1 1 0,1 3-1,-2-1 1,-4 1 0,-1-1 1,-4 1 0,-7-2 0,1 1 1,-7-4 0,-2 2 0,-4-5 1,0-1 0,-5-4-2,2-2 0,-2-4 0,3-3-2,0-2-2,0-5-1,8 1-5,-1-10-7,9 1-16,6 1-7,1-6 1,5 1 1</inkml:trace>
  <inkml:trace contextRef="#ctx0" brushRef="#br0" timeOffset="1192">782 687 9,'-8'-10'18,"8"10"-8,-5-21-8,5 6 1,3-2 2,1-1 4,5 1 4,0 0 0,3 4-1,0-1-3,0 6-3,2 2-2,-1 5-2,1 2 0,-1 4 0,2 3-1,-3 5 0,1 1 1,-1 3-1,-3 3 1,-1 0 0,-6 2 1,-1 1 0,-7-3 1,1 1 0,-6-5 0,2 1 1,-6-7-1,1 2 0,-4-7 0,1-2-1,1-3-1,-2-3-2,4-3-2,-3-8-4,10 4-10,1-6-20,0-7-2,8 3 2</inkml:trace>
  <inkml:trace contextRef="#ctx0" brushRef="#br0" timeOffset="1643">1042 447 8,'0'0'24,"0"0"3,0 0-16,-6 9-2,6-9 0,-3 16 1,6-3 0,-6 1-1,7 6 0,-4 1-2,4 4-2,0-2 0,4 1-2,-1-3-1,6-3 0,0-4-1,3-6-1,1-7 0,2-6-1,-1-4 0,-1-5 0,-1-4 1,-2 0 0,-4-3 2,0 2 0,-5-1 1,0 5 1,-5-1-1,3 7 1,-6-1 0,3 10-1,-4-14-2,4 14-1,0 0-1,-12-12-1,12 12-4,-9-8-4,9 8-9,0 0-17,-9-15-2,9 2 2</inkml:trace>
  <inkml:trace contextRef="#ctx0" brushRef="#br0" timeOffset="2083">1287-4 4,'0'0'24,"12"0"0,-12 0 1,0 0-19,11 4-3,-5 5 1,4 7 1,-3 2 2,2 9 1,-4 2 1,6 9 0,-5 1-1,5 6-3,-3-2 0,2 1-1,-2-1-2,5-3 0,-2-3-1,2-6-2,0-3-3,-2-9-1,3 0-5,-14-19-3,17 11-9,-17-11-10,7-10-2,-6-1 1</inkml:trace>
  <inkml:trace contextRef="#ctx0" brushRef="#br0" timeOffset="2374">1315 275 1,'-15'-10'27,"15"10"-2,0 0-5,6-11-3,7 9-4,3-5-3,9 2-3,2-4-1,5 1-2,5-2-1,1 0-3,-1 2-6,-3-3-9,-6-2-18,5 7 1,-15-7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5.6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1480 7,'5'10'22,"-5"-10"-4,-3 13-13,3-2-2,1 2 0,3 8 1,-3 2 1,6 7 2,-3 3-1,6 3 3,-2 1-3,-8-37-1,20 79-1,-20-79-2,22 74 0,-22-74-5,21 56-2,-21-56-5,13 44-5,-13-44-10,0 0-3</inkml:trace>
  <inkml:trace contextRef="#ctx0" brushRef="#br0" timeOffset="300">0 1788 9,'0'0'28,"0"0"0,13-10-11,-3 0-5,7 2-2,2-2-1,10-1 0,1-1-1,10 0-1,1-3-2,4 3-1,1-1-2,-1 2-1,-3 0 0,-5 1-1,-2 4-1,-8-1-1,-2 4-5,-10-3-9,-1 0-17,-3 4-2,-11 2 1</inkml:trace>
  <inkml:trace contextRef="#ctx0" brushRef="#br0" timeOffset="611">323 1389 18,'0'0'24,"0"0"0,0 0-17,0 0-6,0 0 1,9 3 0,-9-3 1,8 17 2,-2-1 0,1 1 1,3 8-1,1 0 2,3 8-1,-3-4 0,5 5-1,-5-1 0,3-2-1,-3-3-1,-1-6-1,0 0 0,-1-9-2,-9-13 0,17 10-1,-1-16-2,2-6-1,1-4-1,1-5 1,3-2 0,-3 2 1,2 2 2,-3 3 0,-9 3 3,1 5 1,-11 8 0,17 2 1,-12 8-1,3 3 1,-1 5-1,2 1 0,-3 2-1,1 5 1,0-1-3,-3-1-1,3-4-4,-2-6-20,-5-14-10,17 3 1,-11-17 0</inkml:trace>
  <inkml:trace contextRef="#ctx0" brushRef="#br0" timeOffset="1091">916 1580 10,'9'19'28,"-12"-9"-2,11-1 2,-8-9-23,14 9-6,-14-9 1,16-4 0,-6-2 1,-1-2 0,4-1 2,-4-2 0,1 0 2,-2 0 0,-1-1 0,-5 1 1,1 0-1,-5 2 1,2 9 0,-8-15-1,8 15-1,-15-11-3,5 12 0,0 0 0,-3 5-1,2 1 0,-3 2 0,3 1-1,1 3 1,0-1 0,1 0 0,2 1 0,1-1 1,-1 2-1,4-3 2,-1 2-1,3 0 0,1 1 0,3-1 0,1 0 0,7-1 0,2-1 0,4 1 0,4-3-1,5-2 1,1-7-2,2-3 0,3-3-2,-4-4-1,5 2-4,-6-8-5,2 0-15,-4 0-8,-4 0 1,1 3 1</inkml:trace>
  <inkml:trace contextRef="#ctx0" brushRef="#br0" timeOffset="1802">1811 1256 19,'-4'-10'30,"4"10"-2,-19-4-9,8 7-4,-4-2-5,0 7-3,-3-2-3,-1 5-2,-2 2-1,3 1 2,0-1-3,2 0 2,1-1-2,5-2 2,10-10-2,-11 14 1,11-14-1,0 0 0,16 7 0,-1-7 0,2 0 0,3 2 0,1 0-1,2 1 1,0 1-1,-1 2 1,-3 1-1,-2 2 0,-5 3 1,0-2 0,-5 1 0,-3 2 2,-4-2 0,-2 4 1,-4-5 0,-3 3 0,-2-3 1,-1 3-1,-4-3 0,0-1-1,-1 1 0,2-5 0,-2 0-3,4-2 0,1-1-4,0-3-4,12 1-14,0 0-13,-10-20-2,13 4 2</inkml:trace>
  <inkml:trace contextRef="#ctx0" brushRef="#br0" timeOffset="2363">1949 1256 20,'0'0'25,"0"0"-4,0 0 0,0 0-7,0 0-5,0 0-4,14-1-2,-14 1 0,18 2-1,-7-2 0,5 1 0,-1 0 0,2 2-1,1 0 0,2 0 1,0 2-2,-2 1 1,-1 2-1,-2 1 1,-2 2-1,-1 0 1,-5 2-1,0 0 2,-8 4-2,-1-1 2,-3-1 0,-4-1 0,-4 0 1,-2-1-1,-5-2 1,2-5-1,-1-3 0,1 1 1,0-6-2,5-1 0,0-2-1,3-1 0,10 6 0,-7-17-1,8 5-1,2-1 0,4 4 0,0-3 0,5 2 1,-2 0-2,4 1 1,0 1-4,3 4-4,-1-2-13,-1-2-10,5 3-2,-4-3 3</inkml:trace>
  <inkml:trace contextRef="#ctx0" brushRef="#br0" timeOffset="2904">2260 1153 8,'8'12'28,"-8"-12"-1,0 0 3,1 11-19,-1-11-5,-1 9-2,1-9 2,1 13-1,-1-13 1,3 19 0,-3-19 0,4 27-2,0-15-1,0 0 0,-1 2-1,2-3 1,-5-11-2,13 13 0,-3-13-1,1-5-1,4-4-1,-2-3-1,3-3 1,0-6 0,1 1 0,-3-1 3,-2 2 0,0 3 3,-5 1-1,1 4 1,-5 0-1,-3 11 1,0 0-1,0 0-2,11 0-1,-8 12 0,0-2-1,1 1 0,2 0 1,1 1-2,-2 0 4,0-1-4,-2-2 4,-3-9-2,0 0 1,14 3 1,-3-3-1,2-11-1,4-2 0,1-4 1,4-2-2,2-1 2,2-1-2,-7 0 2,-2 0-1,-3 10 2,-2 3-1,-2 1 0,-10 7 1,12-1-1,-12 1 0,10 9 0,-10-9-1,9 14 1,-4-2-1,2 1 1,0 6 0,1-1-2,0-1 2,-1 1-2,3-3 1,-5-1-4,4-2-2,-9-12-22,0 0-10,16-6-1,-13-10 1</inkml:trace>
  <inkml:trace contextRef="#ctx0" brushRef="#br0" timeOffset="3635">2989 1006 14,'9'9'27,"-9"-9"2,0 0-14,18-1-4,-18 1-1,20-5-3,-8-2-1,3 0-1,2-4-1,-2-2-2,2 1-1,-2-2 0,-2-1-1,-2 1 1,-4 0 1,-1 3 0,-5 0 0,-1 11 0,-6-13-1,6 13 0,-16-1 0,3 2 0,0 5-2,-4 0 1,1 4-1,-2 2 0,0 1 1,2 1 1,0 0 1,3 3-1,0-1 2,3 2 0,2-2 0,4 0 0,3-2 0,2 1-1,4-1 1,4 0-1,3-1 0,4-2 0,2 0-1,4-3-1,-1-2-1,5-4-1,3 1-8,-2-4-23,1-9-3,1-5-2,-3-7 1</inkml:trace>
  <inkml:trace contextRef="#ctx0" brushRef="#br0" timeOffset="4406">3614 795 9,'0'0'23,"0"0"1,-9 5-13,9-5-4,0 0 0,6 19 2,-5-10-1,4 7 1,-2-1 0,5 9-2,1-1-3,2 7-1,0-1-2,2 4 1,0 1-1,1 6 0,-2-7 0,-1-1 0,-2-5 0,-3-2-1,-3-6 2,0-1-1,-2-7 1,-1-11-1,0 0 1,-1 12 0,1-12 1,0 0-1,-9 1 1,9-1-1,-9-9 0,9 9-1,-16-15 0,9 0 1,-5-5-2,1-2 1,2-4-1,-2-3 0,3-2-1,2-6 1,6 4-1,2-1-1,9 0 0,3-1 0,2 4 1,5 0-1,2 5 1,1 3 0,1 6 0,-1 5 1,-1 5 0,-2 5 0,-3 7 0,0 4 0,-6 4 1,-3 5 0,-4 0 0,-4 3 0,-5-1 1,-5 3 0,-4-3 1,-2 1-1,-3-6 1,0 0 0,-3-3-1,2-2-1,-2-4 0,4-4-1,1-1-2,1-5-2,4 2-4,-2-10-8,7-3-20,4 3-1,4-6 0</inkml:trace>
  <inkml:trace contextRef="#ctx0" brushRef="#br0" timeOffset="5097">3944 696 18,'0'0'31,"5"15"1,-5-15 0,0 0-16,0 0-14,0 0-2,-2 13 1,2-13 1,5 19 0,-2-7 1,4 4 0,-1 0-1,6 3 0,-3-1 0,4 1-1,0-1 0,0-1 0,0-3-1,-2 0 0,0-4 1,-11-10-1,14 15 1,-14-15-1,0 0 2,0 0 0,0 0 0,0 0 1,0 0 0,0 0-1,-11-12 2,2 3-2,-1-4-1,0-3 0,-2-3-1,2-2 0,1 2-1,1-2 1,3 3-1,6 0 1,3 0-1,5 0 0,4 3 0,5-1 1,3 2-2,3 0 1,2 3 0,-1-2 1,1 5-2,-1 1-1,-1 4-3,-6-4-7,2 4-16,-2 4-8,-2-3 1,-1 3 1</inkml:trace>
  <inkml:trace contextRef="#ctx0" brushRef="#br0" timeOffset="5638">4312 753 3,'-11'3'21,"11"-3"0,0 0 0,-10-16-13,10 4-8,5-3 1,0 1 2,2-2 5,4 6 3,-3-2 2,5 6-2,-13 6-3,17-10-2,-17 10-2,18 0 0,-18 0-2,17 7 0,-6 0-1,0 2 1,0 0-2,0 4 1,-3 0-1,-2 1 0,-3 1 0,-2 2 1,-4 0 0,-2-1 0,-3-1 1,-1-3 0,-3 0 0,0-3-1,-3-3 1,1-5-2,-1-1-2,-3-8-6,5 0-16,1-3-12,-3-6-1,5-1 1</inkml:trace>
  <inkml:trace contextRef="#ctx0" brushRef="#br0" timeOffset="6098">4521 602 11,'13'23'25,"-5"-9"-9,-2 3-4,6 5-1,-6 3 2,4 6 0,-4-1-1,9 5-2,-9-2-3,3 3-2,0-4-3,-2-1 0,-1-7 0,-1-4-1,0-2-1,0-4 1,-5-14-1,5 14 1,-5-14 1,0 0 0,0 0 0,0 0 0,0 0 1,0 0-1,-11-9 0,6-3-1,-3-3 0,-1-5-1,-1-6-1,-1-5 0,2-4 0,-1-5 0,4 1-1,2-3 1,4 2-1,4-1 1,4 3-1,5 3 1,3 5-1,3 4 1,4 7 1,-4 3-1,3 5 1,-1 6 0,-2 7 0,-2 5 1,-4 5 0,-2 6 0,-6 3 0,-2 3 1,-6 0 0,-3 5 0,-7-6 0,2 2 1,-4-6-1,2-3 1,-4-4-1,3-4 0,1-5 0,-1-4-4,2-1-2,-3-11-10,0-1-22,8-1-1,-1-6 1,7 0-1</inkml:trace>
  <inkml:trace contextRef="#ctx0" brushRef="#br0" timeOffset="6689">4804 516 12,'9'7'23,"9"7"-2,-18-14-1,19 4-20,-3-3-6,2-2 3,-1-4 2,0-3 2,1-2 4,-3-4 3,3 0 3,-7-4-1,3 3 0,-9-5-2,4 7-1,-9-3 0,1 6-1,-6 0-1,5 10 0,-15-13-3,2 10-2,2 4 0,-5 1-1,2 3 0,-1 2 0,1 3 0,1 2 0,1 3 1,1 3 0,0 3 1,1 3 0,2 1 0,1 1 0,2-1 0,2-2 0,4-2 0,1-5-1,5-4-1,3-8-2,9-2-4,-3-10-2,8-1-1,-4-9 1,4 1 2,-1-5 2,1 0 4,-5 4 3,-6-2 4,0 8 2,-6-2 1,2 8 0,-9 6-3,0 0-3,9-9-4,-9 9-1,11 3-1,-11-3-1,11 10 1,-11-10 0,18 17 1,-8-7 1,2 1 2,0 2 0,-3-2 0,-2 0 0,2-3 1,-9-8 0,5 12-1,-5-12 1,0 0 0,0 0 1,0 0 0,0 0 1,0 0 0,0 0-1,0 0 1,-5-13-2,1-1 1,2 0-2,2-4 0,3-1-2,2-1 1,2-1-1,1 4 1,1 1-1,4 1 0,-2 4 0,-1 3-1,0-1-1,4 5-3,-5-3-6,7 3-12,-1 2-13,-3-6 2,3 2 1</inkml:trace>
  <inkml:trace contextRef="#ctx0" brushRef="#br0" timeOffset="7551">5275-13 16,'-10'-9'30,"10"9"-1,0 0 2,0 0-19,0 0-9,-2 12 0,4 0 0,0 5 1,4 7 0,-1 4 0,2 8 1,0 3-1,0 4-1,1 1 0,0 1-1,-3-3 0,4 0 0,-5-6 0,1-5-1,-2-6-1,0-5 1,-1-6-1,-1-2 1,-1-12 0,0 10-1,0-10 1,0 0 2,0 0-2,-11-9 1,11 9-1,-11-15 0,11 15 0,-14-16 0,8 6 0,6 10-1,-9-12 0,9 12-1,0 0 0,-1-12 0,1 12 0,9-7 0,0 3 0,4-3 0,2-2-2,4-3 1,5 0 0,-1-5 0,5 1-1,-1-4 1,0 1-1,-4-2 1,-3 1 0,-3 1 1,-3 2 1,-4 2 0,-3 3 1,-3 2-1,-4 10 1,-1-12-1,1 12 1,0 0-1,0 0 0,0 0-1,0 0 1,-10 10 0,10-10 1,0 18 0,-1-6 1,3 3 0,-3 1 1,2 4 0,-1-3-1,2 3 0,0-3 1,1-1-1,0-3-1,3-2-1,-6-11-1,16 11 0,-4-9-2,1-6 1,3 0 0,-1-4 0,3-3 1,-1-3-1,0-2 2,0 1 0,-4-2 1,0 2 0,-5-3 1,1 4 0,-4 1-1,-3 3 0,-1 0 0,-1 10-1,-2-15-1,2 15 1,0 0-1,-7-11 0,7 11 0,0 0 1,0 0 0,0 0 0,0 0 0,0 0 0,0 0 1,0 13-1,1-1 0,0 6 1,1 7 0,2 8 2,-3 11-1,3 10 1,-3 6-1,1 11 1,-1 3-1,1 8-1,4 3-6,-3-1-24,6-9-8,5-1-3,-1-11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5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17 142 14,'0'0'28,"0"0"-7,0 0-6,0 0-2,0 0-4,0 0-2,0 0-2,0 0-1,12 3-1,-3-2-2,2 3 0,4 0 0,2 2-1,3 2 1,2 2-1,-2 3 0,0 1 0,0 2 0,-2 1 1,-3 1-1,0 1 0,-2 2 0,-6-1 0,2 0 1,-5 0-1,-5-1 1,-1-1 0,-5-2 0,-3-1 0,-5-4 1,-2 1-2,-3-4 2,-1-2 0,-2-3-1,1 0 1,-2-3 0,3 0 0,0-3 0,6 0 0,1-1 0,3 2 0,1-2 1,10 4-1,-10-5-1,10 5 1,0 0-1,0 0-1,4-11 0,-4 11 0,21-13-3,-8 2-2,11 1-8,-2-4-12,3-5-10,6 5 0,-5-7 1</inkml:trace>
  <inkml:trace contextRef="#ctx0" brushRef="#br0" timeOffset="570">307 138 6,'0'0'21,"0"0"-5,0 0-8,0 0 0,0 0 1,4 12 1,0-3 1,1 0-1,3 7 0,0 0-3,3 6-2,0-1-2,1 4-1,-1 0-1,0-1 0,-1-2 0,-2 0 0,-2-4 1,0-3-2,-4-5 3,-2-10-2,1 12 3,-1-12-1,0 0 0,-14-9 1,6-4-1,0 0 1,-3-6-2,2-1 1,0-2-2,3-3-1,2 0 1,5 1-2,2 1 0,4 0 0,4 4 0,3-2 0,2 3 0,1 2-1,1 5-3,-2-4-4,6 8-8,-3-1-5,2 2-6,-3 3 0,0 1 0</inkml:trace>
  <inkml:trace contextRef="#ctx0" brushRef="#br0" timeOffset="1051">969 62 31,'9'-9'17,"-7"-3"0,-4 2 0,-5 0-2,-2 2-4,-6 0-4,1 5-2,-5 1-3,0 3-1,1 3 0,0 3 0,0 2 0,3 2 1,-1 2 0,4 5 1,0-2 1,4 6 0,-3-2 0,6 3 0,-2 1 0,5 3 0,-1-4-1,5 0-1,1-2 1,2 0-1,2-4 1,6-1-1,3-4-1,5-4-1,9 0-3,0-11-16,6-2-17,8-3-2,-3-11 1,5-2 0</inkml:trace>
  <inkml:trace contextRef="#ctx0" brushRef="#br0" timeOffset="2053">725 249 23,'0'0'15,"0"0"-1,0 0-2,0 0-2,0 0-2,0 0 0,0 0-3,0 0-1,0 0-1,0 0-1,0 0-1,0 0 0,9 2 1,-9-2-2,0 0 1,0 0 0,13-4-1,-13 4 1,19-9-1,-8 2 0,6-1 1,-1-1-1,4-2 0,-1 0-1,2-3-1,1 3-1,-3-3-4,2 2-2,-6 1-5,-1-4-9,1 7-5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7.9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7 691 9,'-11'-13'28,"11"13"0,0 0-11,0 0-5,0 0-3,0 0-3,0 0-1,0 0-1,14 3 0,-3-1-2,5 3 0,3-1-1,1 2 0,4 3-1,-2 0 0,0 4 1,-3 0-1,-2 1 0,-2 3 0,-4 1 0,-3 1 0,-5 1 0,-2 0 1,-2-1 0,-2 0 0,-4 0 1,-4-1 0,-3-2 0,-1 1 0,-1-5 0,-4 0 0,0-4 0,0 0-1,0-4 0,3-1 0,0-4 0,5 0 0,1-3-1,11 4 0,-8-15 0,7 5-1,8-3 0,4-2 0,5 1-1,3-2 0,3 3 1,2-1 0,4 4 0,0 1 0,0 5-4,-6-2-15,-1-2-13,-1 6 0,-6-8 1</inkml:trace>
  <inkml:trace contextRef="#ctx0" brushRef="#br0" timeOffset="601">311 385 11,'0'0'28,"0"0"1,0 9 2,0-9-21,4 20-5,-4-3 0,7 7-1,-2 0 1,3 8-1,0 1 1,4 5-2,-2 1 0,2 0-1,2-2 0,-1-2-1,-2-5 0,1-5 0,-4-6-1,2-6 1,-10-13-1,18 4 0,-6-11-1,-1-6 1,3-1-1,-2-2 1,4 2-1,-3-2 1,-2 2-1,0 5 1,-2 3 0,1 6 0,1 3-1,-2 4 1,-1 3 0,4 3-1,-2 2 1,0 3 1,-2 1 0,-4 2 0,-3 0 0,-3 0 1,-4-2 0,-4 0 0,-2-2 1,-3 1 0,-1-6 0,-2-1 0,-3-5 2,3-1-3,-4-4 1,7-2-2,-2-4-2,0-7-3,8 2-14,4-7-19,1-6-1,8-2 1,2-8-1</inkml:trace>
  <inkml:trace contextRef="#ctx0" brushRef="#br0" timeOffset="1232">833 734 24,'0'0'34,"-13"-5"1,13 5-1,-1-13-17,-1-1-13,5 1-3,2-2-2,4-1-1,3 2 0,3 1 1,1 3-1,1 0 1,-1 3 0,1 3 1,-2 2 0,-1 3 0,-1 3 1,-3 2 0,0 5 0,-3 3 0,-4 3 0,-1 4 1,-5 1 0,1 2 0,-9-1 1,1 2 0,-6-4-1,2 0 1,-2-4 0,-1-2-1,0-6 2,-1-4-2,2-5-1,0-4-1,3-6-3,-3-8-4,8 4-9,2-4-20,0-7-2,8 1 2,1-4 0</inkml:trace>
  <inkml:trace contextRef="#ctx0" brushRef="#br0" timeOffset="1733">1145 519 23,'0'0'29,"0"0"-5,0 0-4,8 12-5,-8-12-4,5 25-3,-4-8-2,6 8-2,-1-2 0,3 4-1,2-1-2,4-1 1,2-3-2,2-6 0,3-4-1,1-9-1,1-5 1,-3-7 0,1-6 1,-3-3 0,-5-7 3,0 3 0,-9-3 1,1 4 0,-6-2 0,-1 7 0,-3 2 0,-2 3-2,6 11-2,-19-14-1,19 14 0,-21-3-4,21 3-2,-21 1-8,10-2-16,1 1-5,-1-7 0,11 7 1</inkml:trace>
  <inkml:trace contextRef="#ctx0" brushRef="#br0" timeOffset="2214">1548 150 25,'9'17'31,"-10"-6"2,-1 8-11,4 10-9,-5 2-4,4 7-3,0 5-1,0 5-2,-2-3 0,3 2 0,0-4-1,-1-1-1,3-5-1,-3-8-3,2-3-2,-2-9-2,4-1-3,-5-16-3,0 0-7,0 0-4,0 0 0,0-22 2</inkml:trace>
  <inkml:trace contextRef="#ctx0" brushRef="#br0" timeOffset="2424">1492 516 22,'-16'-21'17,"-4"1"0,7 4-2,2 6-1,1 1-6,10 9-1,0 0 0,0 0-1,21-7-2,0 6 1,0-3 0,10 0-1,2-5 0,5 1-1,-1-6 0,0-1-3,-2 2-7,-3-3-13,-1-5-14,0 5 2,-9-10-2</inkml:trace>
  <inkml:trace contextRef="#ctx0" brushRef="#br0" timeOffset="2905">2198 40 24,'12'-4'30,"-12"4"-7,0 0-4,0 0-5,9 12-3,-4 0-2,-6-1-2,4 6-2,-1 3-1,1 9 0,1 4-2,0 6 0,2 3-1,-1 4 0,4 3 0,0 0-1,-2-2 1,0-5-1,0-5 0,-3-6 0,0-6-1,0-8-1,-2-5 0,-2-12-2,0 0-3,0 0 0,-12-13-2,-1-7 2,0 1-1,-6-7 2,-1-2 0,-9-1 2,5 1 3,-3 2 1,4 1 1,2 7 1,1 3 0,6 6 2,0 2 0,14 7 0,0 0 0,0 0 0,10-3 1,4 5-1,4-3-1,5 0 0,4-2-1,2-2-1,4-4 0,4-3-2,-3-2-3,-1-8-5,-2 0-8,-3 1-9,-9-6-6,3 3 1</inkml:trace>
  <inkml:trace contextRef="#ctx0" brushRef="#br0" timeOffset="3445">2405-10 11,'-1'-11'14,"1"11"2,0 0 0,0 0-3,-1 13 2,1-13-2,-1 21-2,0-6 0,2 9-3,-2 1-1,4 8-2,-1 2 0,3 8-1,-2-1 0,2 3-1,3-3 0,-1-2 0,-1-2-1,2-3 0,0-8 0,1-6-2,1-6 2,2-9-2,0-6-2,8-7 1,0-7-1,1-6 1,3-2-1,-3-5 2,-1 0-1,1 2 1,-2 2 1,-8 4-1,-2 4 1,0 4-1,-9 11 1,9-3-1,-9 3-1,6 19 1,-6-3 0,3 4 0,0 1 0,1 3 0,1-2 0,1-2-1,1 0-1,3-8-7,6-4-13,-2-2-14,0-12 0,2 0 1</inkml:trace>
  <inkml:trace contextRef="#ctx0" brushRef="#br0" timeOffset="3916">2937 272 21,'0'0'23,"48"20"-7,-48-20-11,0 0-2,0 0 0,52 41 1,-52-41 1,0 0 2,49 7-1,-49-7 2,0 0 0,54-27 1,-54 27-1,0 0 0,41-57-1,-41 57-1,0 0 0,3-58-2,-3 58 0,0 0-3,0 0 0,-54-42-1,54 42 0,0 0 0,-64 8-2,36 0 1,6 5 0,0-1 1,-1 5-1,4 2 1,-1 0 0,6 1 1,5 0 1,7 1 1,-4-1 0,14 2 1,2-3-1,-10-19 0,0 0-1,66 63 0,-66-63-2,72 42-2,-30-20-6,-42-22-13,71 31-16,-71-31-2,61 31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2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147 179 10,'-21'2'27,"5"13"1,-5-4-7,0 1-12,4 2-2,-2-3-2,6 4 0,1-6 0,5 2-2,7-11-1,1 16 0,-1-16-1,22 10-1,-3-6 1,3 0-1,4 1 0,2-1 0,1-1 0,-4 2 0,-2-1 1,-3 2 0,-4 2 0,-6 0 1,-4 1 0,-2 2 1,-8 0 0,2 1 1,-7 0 1,0 4-1,-5-4 1,1 4 0,-8-4-1,1 3 1,0-5-2,0 0 0,-1-2-1,2-1 0,3-4-2,3-1 0,13-2-2,-14-6-2,14 6-7,-1-18-9,5 4-17,9-3-2,-1-4 2</inkml:trace>
  <inkml:trace contextRef="#ctx0" brushRef="#br0" timeOffset="461">324 234 20,'0'0'25,"0"0"0,12-6-12,-12 6-6,0 0 2,6-12 0,-6 12 2,0 0 1,0 0-1,9-5-1,-9 5-4,12 2-3,-3 1-1,0 2-1,6 2 1,0 0-2,3 3 1,1 3-1,-1 0 0,1 0 0,-3 2-1,1-1 1,-7 1-2,-1-1 2,-7 2-1,-3-1 1,-4 0 0,-4-2 0,-2 1 1,-5-4 0,3 0 0,-4-3 0,3-1 0,-2-3 1,2-2-1,0-2 0,4 0 0,-1-2 0,11 3-1,-17-9 0,17 9 0,0 0-1,-7-14 0,7 14-1,7-15-1,2 8 0,2-5-1,7 1-1,-2-5-6,10 4-7,0-1-13,-3-4-5,5 1 2</inkml:trace>
  <inkml:trace contextRef="#ctx0" brushRef="#br0" timeOffset="982">699 144 13,'0'0'23,"0"0"-1,-9 4-10,9-4-1,0 0 0,6 12 1,-6-12-1,0 12 1,0-12-1,3 19-3,-3-10-2,4 3-2,-1-2 0,4 0-1,-7-10-1,21 11 0,-7-13-1,4-2-1,5-5-1,1-4 0,2-1-1,0-3 0,1 1 2,-5 3-1,-2 0 1,-6 5 1,-3 1 1,0 5 0,-11 2 0,9 5 1,-9-5-2,9 13 1,-6-4-1,5 3 0,-2-2 0,3-1 0,0-1 0,4-2 0,-2-4 0,4-1 0,0-3 0,2-2-1,-2-2 1,2-1-1,-1 1 0,-3 0 0,-2 1 0,-1 1 1,-10 4-1,17 1 0,-8 4 0,-9-5 1,14 18-1,-6-3 0,3 1-2,0-1-3,7 4-15,-1-2-18,-3-8-1,4-1 1,-2-13 0</inkml:trace>
  <inkml:trace contextRef="#ctx0" brushRef="#br0" timeOffset="2083">1479 116 18,'12'10'25,"-12"-10"-1,18-3-16,-3 4-6,2-4-1,3-1 0,-1-3 1,0 1 3,-1-4-1,-1 0 2,-6-2 1,2 3 0,-7-4 1,-6 13-1,7-18-1,-7 18 0,-2-15-2,2 15-1,-12-9-2,3 6 0,-1 2-1,-4 0 0,-1 1 0,-2 2 0,0 1-1,1 0 1,-1 1 0,3 1 0,-2 1 0,6 0 1,0 2 0,0 1 0,1 0 1,2 3-1,-1 0 1,1 3 0,0 0 0,3 4 1,0-3-1,4 5 0,0-1 1,5 0 0,0-2 0,6-2-1,2-2-1,9-4 0,6-4-3,3-10-3,13 2-13,7-7-19,2-8-1,3 0 1,-4-7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5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1014 5,'8'-9'29,"-8"9"2,0 0-9,0 0-5,0 0-3,0 0-4,0 0-2,0 0-1,9 14-1,-7-4-1,2 4-2,-2 3 0,5 5 0,-3 2 0,3 2-1,-2 0 1,1-2-2,1-1-2,-3-5-3,4 1-4,-8-19-10,6 11-18,-6-11-2,14-5 1</inkml:trace>
  <inkml:trace contextRef="#ctx0" brushRef="#br0" timeOffset="300">252 891 18,'0'0'26,"0"0"2,4 9-5,-4-9-16,2 16-1,-3-6 1,2 8 0,-4-3 2,7 7-1,-5-6 0,4 5-3,-1-5 0,3-3-1,-5-13-1,19 14-1,-5-16-1,4-6-1,4-4 0,1-6 0,1 0-1,2-3 1,-3 1 0,-1 3 1,-7 1 2,-2 6 0,-13 10 0,15-8 0,-15 8 0,0 0-1,8 18 0,-7-4-1,2 2 0,1 3-1,0 2 1,5-1-1,1 0 0,-4-4-2,5 0-3,-1-12-14,4-4-19,3-5 0,-2-10-2,1-4 1</inkml:trace>
  <inkml:trace contextRef="#ctx0" brushRef="#br0" timeOffset="771">839 1011 22,'-10'1'30,"10"-1"4,0 0-22,-16-9-1,16 9 0,-5-19 2,5 19-1,7-25-2,2 13-4,2-3-4,1 0-1,2 1-1,1 3 1,-3 3 0,1 2-1,-2 4 1,0 3-1,-11-1 0,16 11-1,-7-1 1,-3 4-1,0-1 1,-3 5-1,0-2 2,-6 3 1,1-2 1,-2 2 0,-4-4 0,1 0 0,-3-5 0,1 0 0,9-10-2,-13 9 0,13-9-1,-19-7-2,14-2-4,-8-13-13,2 0-19,6-2-1,-3-8 1,5-1-1</inkml:trace>
  <inkml:trace contextRef="#ctx0" brushRef="#br0" timeOffset="1232">1009 582 37,'0'0'34,"4"13"1,-4-13-9,2 26-14,-5-11-4,5 11-1,-3 0-1,6 6 0,-4 0-1,6 3-1,-4-4-1,5-1 0,1-4-4,3-6-1,3-2-5,-3-12-4,8 0-3,-4-14-2,8 6 0,-8-14 1,9 4 1,-9-9 0,5 2 6,-3-1 5,-2-2 5,0 4 1,-2-1 1,0 4 1,-3 3 2,0 2-1,-11 10 1,15-9 0,-15 9-1,9 4 1,-9-4-1,5 15 1,-4-6-1,3 7 0,-2-3 0,6 8 0,-3-3 0,3 4 0,-1-4-1,4 2 0,-1-4-2,0-2-2,3-1-6,-13-13-23,16-2-9,-3-8-3,-7-9 2</inkml:trace>
  <inkml:trace contextRef="#ctx0" brushRef="#br0" timeOffset="1732">1359 507 58,'0'0'34,"-2"15"-1,0 1-7,2-16-28,0 0-6,9 11-14,-9-11-14,0 0 3,13 12-1</inkml:trace>
  <inkml:trace contextRef="#ctx0" brushRef="#br0" timeOffset="1963">1512 642 20,'20'6'29,"-20"-6"-6,15 10-10,-2 2-2,-3 0 2,1 7 0,-4-1-1,5 6-2,-4-5-4,3 3-2,1-3-2,-2-3 0,-1-1-1,1-5-1,-10-10 0,16 14 1,-16-14-1,14 3 1,-14-3 0,0 0 0,11-17 1,-6 8-1,-1-7 3,-1 1-3,0-6 1,3-1-2,-2-1-1,-1-4-3,8 3-3,-7-5-9,6 2-17,4 4-5,-5 0 2,4 7 0</inkml:trace>
  <inkml:trace contextRef="#ctx0" brushRef="#br0" timeOffset="2333">1920 551 6,'0'15'29,"8"8"0,-7-8 2,2 2-16,5 7-7,-5-3-1,4 5 1,-4-6-1,3 4 0,-3-7 0,3 0-3,-2-6-4,-4-11-7,10 2-23,0-6-6,-3-9 0,2-6 0</inkml:trace>
  <inkml:trace contextRef="#ctx0" brushRef="#br0" timeOffset="2583">1974 305 45,'0'0'35,"0"0"-1,0 0-1,0 0-30,14 10-7,-14-10-8,0 0-18,16-2-4,-16 2 0,15-2 1</inkml:trace>
  <inkml:trace contextRef="#ctx0" brushRef="#br0" timeOffset="2854">2092 617 40,'12'-10'32,"-4"-10"0,8 2-9,2 0-18,0 0-4,1 2-1,1 5 0,-4 2 0,0 5 2,-1 5 0,-2 2 1,-2 7-1,-3 2 0,-1 5 0,-4 2 0,2 3-1,-3 2-1,-1 1 1,-4-1 1,1-1 0,-1-2 1,-2 0-1,-4-7 1,2 2 1,-4-6 0,-1 2-1,-4-6 0,2-1 0,-5-5-2,4 0 1,-2-2-1,-2-4-2,2-1-5,-3-6-20,4-7-12,2-1-1,-2-7 1</inkml:trace>
  <inkml:trace contextRef="#ctx0" brushRef="#br0" timeOffset="3305">2253 219 19,'15'-4'35,"-15"4"2,0 0-2,13 12-14,-13-12-9,1 20-5,-3-7-2,4 10-3,-4 4 1,6 6-2,-1 7 1,5 7 0,-2 2-1,4 1 0,1 0 0,-1-2-1,6-5 0,-7-6 0,2-8-1,-7-8-1,4-4-3,-8-17-3,10 15-9,-10-15-21,0 0 0,10-17 0,-12-3 1</inkml:trace>
  <inkml:trace contextRef="#ctx0" brushRef="#br0" timeOffset="3645">2513 496 27,'0'0'30,"14"19"2,-14-19-1,8 14-24,0 2-3,-2 0 1,0 5 0,-1-1 1,2 6 1,0-5-1,4 0-1,-4-5-3,6-4 1,-1-4-5,5-7 2,-1-7-1,2-3 1,-1-6 0,-2-4 0,-4-4 3,-1 1-1,-5-1 1,2 2 0,-6 2 0,3 5 1,-7 0-1,3 14-1,-1-14-1,1 14-1,0 0-1,-2-11-1,2 11-1,0 0-2,0 0-10,0 0-22,-2-11-1,2 11 0,0-24 0</inkml:trace>
  <inkml:trace contextRef="#ctx0" brushRef="#br0" timeOffset="4096">2882 392 4,'16'-7'32,"-10"-3"1,6 5 2,-3 2-17,-6-7-5,7 7-3,-10 3-2,12-6-3,-12 6-1,16-2-2,-16 2-1,19 3-1,-4 2 0,1 1 0,-1 1 0,0 1-1,0 3 1,0 0-1,-1 3 0,-3 1 0,-1 3 0,-6 1 0,1 2 0,-2 1 0,-2 1 1,-4-1 0,-2 0 1,-4-1 0,-1-4-1,-1 0 2,-6-5-1,0 1 0,-3-5 0,0 0 0,-1-4 0,4 1-1,-1-3 1,5-2-1,1-1 1,12 1 1,-10-9-2,10 9 0,2-15 0,2 3 0,4 1-2,0-1 1,3-1-2,-2 0 1,5 2-2,-2-2-3,5 7-6,-4-3-15,2-4-8,5 4 2,-5-8-1</inkml:trace>
  <inkml:trace contextRef="#ctx0" brushRef="#br0" timeOffset="4666">3157 0 12,'0'0'31,"0"0"0,0 0 3,0 0-19,6 14-8,0 0 0,-4 1 0,11 9 0,-9 2-1,10 8 0,-4 1-1,4 6 0,-4 3-2,4 1 0,1 2-1,-6 0-2,4-4 2,-3-3-2,-2-3 0,0-6-1,0-3-2,-3-10-2,0 2-7,-3-11-15,-2-9-10,0 0-2,-3-10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4.7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541 27 34,'0'0'21,"0"0"-3,0 0-1,-12-14-4,12 14-4,-23-6-4,8 3-2,-5 1 0,-3 0 0,-3 3-1,-1 3 1,-3 1 0,0 5 0,1 1-1,-2 5 1,-2 1-1,2 5 0,0 2-1,3 2 0,0 2 0,2 2 0,3-1-1,1 4 1,5 1 0,3 1-1,4 1 1,2-1 0,4 1 0,4-1-1,2-1 1,5-2 0,3-2 0,2-1 0,7-2-1,2-2 1,2-2-1,2-4 1,1-2 0,1-4-1,1-3 1,0-5 0,-4-4-1,3-3 1,-2-4 0,1-2-1,0-3 1,-3 0-1,2-3 1,-2 0-1,-2-2 2,-2 2-2,-2-2 1,-1 1-1,-3-2 0,-1 0 0,-1 3 1,-1-2-1,-3 3 0,-1-1 1,-2 2-1,-1 2 1,-1 0-1,-2 10 0,-2-15 1,2 15-1,-4-11 0,4 11 0,-9-6 1,9 6-1,-14-6 0,4 3 0,0 0 0,-3-2 0,-1 2 1,1-2-1,0 1 0,-1 0 0,2 1 0,-1 0 0,0 1 0,0 0 0,1 2 0,-3-1 0,1 1 0,2 0 0,-1 0 1,2 0-1,2 1 0,9-1 0,-15 1 1,15-1-1,-9 0 0,9 0 0,0 0 0,0 0 0,0 0 0,0 0 0,0 0 1,0 0-1,0 0 0,0 0 0,0 0 0,0 0 0,0 0 0,0 0 0,0 0 0,0 0 0,0 0 0,0 0 0,0 0 0,0 0 0,0 0 0,0 0-2,0 0-1,0 0-8,0 0-26,0 0 1,0 0-3,0 0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7:28.3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0 321 11,'0'0'18,"0"0"-2,0 0-4,0 0-2,7 11-3,-6 3-3,1 3 0,-1 6 0,3 5-1,3 3 0,-1 3 0,4 1 0,2-3-1,0-1 1,2-1-1,1-7 0,2-2 1,-2-8-1,6-2 1,-3-9 0,3-2 0,-2-11 1,-1-1 0,-1-8 1,-1-2 0,-5-9-1,-2 0 1,-5-6-1,-2 1 0,-2-5-1,2 3-2,-2 2 1,1 4-2,-1 5 1,1 6-1,0 6 0,1 4 0,-2 11-2,0 0-3,0 0-11,18 0-19,-18 0-2,18 8 2</inkml:trace>
  <inkml:trace contextRef="#ctx0" brushRef="#br0" timeOffset="511">566 321 17,'-3'-17'24,"3"17"-1,0 0-20,0 0-2,10-8 0,-10 8 1,15 5-1,-3 2 1,4 4 0,-4 4 1,8 4 0,3 3 0,1 3-2,1 2 0,1 3 0,-3-2 0,-1 2 1,-3-3 2,-3-2 1,-11-2 0,-1-1 1,-9-3 1,-10-1-1,-7-6 1,0 1-2,-6-8 0,0 2-2,-3-8-1,3-5 0,1-4-1,12-3 0,2-1-2,7-4 1,7-1-2,6-2 0,6 2-1,3-2-1,12 3 1,2-4 0,8 1 1,0-1-1,3 2 1,-2 2 0,4 2 1,-4 3 0,-6 4 0,-3 6 0,-3 3 0,-6 4 1,-1 6-1,-3 1 1,-3 4 0,1 3 1,-3 2 1,1 3-1,-2 0 1,2 3 1,-5 1 0,3 1 0,-5-6 1,0 2 0,-5-7 0,1-2 1,-7-5 0,5-10 0,-17-1-1,7-9 0,-2-8-1,5-8-1,0-6-1,5-5 0,6-3-2,6-2 1,4 6-1,5 1 0,3 6 1,0 5-1,1 8-1,-1 6 1,-3 6 0,1 5 0,2 7-2,-2-1-5,7 9-12,1-1-15,1-5-2,5-1 2</inkml:trace>
  <inkml:trace contextRef="#ctx0" brushRef="#br0" timeOffset="1242">1712 344 16,'1'9'25,"-5"4"-8,-2-1-4,2 10 1,-2 0-1,6 8 0,-4-2-4,8 9 0,0-3-2,7 5-1,-1-5-2,4-1-1,2-5-6,-3-9-15,5-12-15,4-11-3,-5-17 2</inkml:trace>
  <inkml:trace contextRef="#ctx0" brushRef="#br0" timeOffset="1482">1858 110 40,'0'0'34,"-18"7"0,18-7-2,0 0-34,0 0-13,7 11-18,-7-11 0,13 5 0</inkml:trace>
  <inkml:trace contextRef="#ctx0" brushRef="#br0" timeOffset="1692">1971 339 10,'13'2'28,"-13"-2"-1,16-6 3,-16 6-23,18-3-3,-3 4 1,-2-2 1,5 5-1,2 0 1,3 5 0,-1 1-2,5 7-1,-1 2-1,0 3-2,0 2 1,-3 2-1,-1 1 1,-3 0-1,-3 1 2,-5-1-1,-5-1 1,-5 0 0,-9-3 1,-3 0 0,-8-5 1,-2-2-1,-9-8 0,-1-3 0,-3-6 0,2-5-2,0-7 0,6-3 0,8-3-2,7-1 1,9-1-1,6 1 0,10 2-1,8 1 1,8 7 0,5-1-1,3 4 1,2 4 1,1 1-1,-1 1-3,4 3-17,-5-1-15,-6-5-1,-2-5 1</inkml:trace>
  <inkml:trace contextRef="#ctx0" brushRef="#br0" timeOffset="2183">2666 0 27,'0'0'30,"5"11"2,-7-2-2,3 7-28,0 6 0,-1 7 2,2 10 0,-5 5 0,2 7 1,-2 1 0,0 1-1,-1-4-1,1-3-1,0-9 0,1-6-1,3-11 0,3-11-1,7-9-1,3-5 0,3-6 0,2-2 1,2-2-1,0 1 0,2 3 0,-2 3 1,-4 7 0,-2 4 0,1 8 0,1 2 0,1 4 0,1 1 0,2 1 0,-1-1 1,-2-2-1,0 0 2,-4-6 0,-3 1 1,-11 0 0,-4 1 0,-11-3 2,-4 1-2,-5-1 0,-5-1-1,-3-8-1,0 0-1,3-5-3,-3-5-3,14 1-16,1-8-16,7-5 0,6-6 0</inkml:trace>
  <inkml:trace contextRef="#ctx0" brushRef="#br0" timeOffset="2754">3260 4 21,'0'0'31,"7"15"0,-3 5 2,-2 7-22,-3 8-8,0 14 2,-4 9 0,2 10 1,-4 2-1,5 3 0,-4-4-1,4-5-1,4-9-5,1-18-15,8-17-19,12-15-1,1-18 1</inkml:trace>
  <inkml:trace contextRef="#ctx0" brushRef="#br0" timeOffset="2984">3583 377 19,'11'27'30,"-3"-8"1,11 0 2,2 1-28,2-4 0,8-2 1,-1-8 0,5 0-1,-1-10 1,6-1-2,-4-7 0,2-5-2,-2-4 0,-3-2-1,-5-2 1,-4 0-2,-6 0 1,-4 3 0,-7 2-1,-8 5 1,-8 3-1,-7 7 0,-5 4 0,-5 4 0,-4 7 0,-3 3 1,-2 6 0,2 4 0,2 0 2,6 2-2,3 1 1,8 1-1,6-2 1,8 1-1,9-2 0,7-2 0,7-3-1,6-3 0,8 4-1,2-10-3,10 5-7,-4-11-18,6-5-8,3-4-2,-2-8 1</inkml:trace>
  <inkml:trace contextRef="#ctx0" brushRef="#br0" timeOffset="3485">4850 274 7,'-23'-7'31,"8"6"1,-8-3 1,-5 3-22,3 7-1,-8-2-1,2 9 0,-6-2-3,2 6-1,-2-1-1,4 4 0,1-1-2,6-1-1,5 1-1,7 0 1,9-3-1,9 2 0,7-2 1,7 1-1,3 0 1,4-1-1,0 0 1,0-2-1,-4 0 0,-2-1 0,-6 2 0,-1-2 0,-5 0 0,-2-1 0,-5 1 2,-2 1-1,-7 0 2,-5 3-1,-8-3 1,-5 2 0,-8 0 0,-3 1 0,-4-4-1,-2-3-1,2 0-3,-1-11-7,5-1-31,6-3 1,2-10-2,6-4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9:14.9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0 112 7,'0'0'25,"0"0"-8,0 0-3,0 0-2,0 0 1,0 0-2,0 0 0,2 11-2,1 4-2,7 10-1,0 4-2,2 9 0,-1 7-1,1 4 0,1 1-1,3-1 1,-1-3-2,3-6 2,-3-9-1,10-8 0,2-17 1,11-12-2,-3-16 1,5-10 0,-2-11 1,-1-9-2,-2-5 1,-6-1-1,-9 4 1,-4 6 0,-6 8 0,-6 8 0,-2 7 0,-2 9-1,-1 6-1,1 10-1,0 0-2,0-10-5,9 17-15,0 4-15,-2-2-1,0 4 1</inkml:trace>
  <inkml:trace contextRef="#ctx0" brushRef="#br0" timeOffset="441">764 147 23,'5'-10'33,"-5"10"1,8-9-14,-8 9-8,3-9-3,-3 9-1,0 0-5,0 0-3,14 4 0,-3 2-1,4 1 0,1 6 1,4 2 0,1 5 1,1 4-1,0 2 1,-1 3 0,-3 2 0,-1 0 1,-7-3 2,-3 2 0,-9-6 0,-2 0 1,-9-9-1,-3 1 2,-7-10-2,0 0-1,-2-7-1,2-4-2,5-5 0,2-3 0,5-3-1,3-3-1,10-1-1,5-3 0,7 1 1,7-4-2,7 2 1,5 0 1,9 1 0,4 0 1,1 3 0,1 1 0,-2 3 1,-4 2 0,-4 3 0,-3 2 0,-7 2 1,-5 3-1,-5 2 0,-2 2 0,-5 2 1,1 5-1,-3 4 0,-3 3 1,-5 6 0,2 3 0,-3 4-1,2 3 2,2 1-1,-5-1 0,-2-1 1,3-4 1,3-7-2,-3-2 2,0-7-1,0-9 1,0 0-1,0 0 0,0-23 0,9-3-1,-2-7-1,6-6 0,5 0 0,2-3-1,2 3 0,0 4 0,7 9 0,-5 7-1,3 9-3,-3 0-6,11 11-9,-1 3-17,2-2-2,4 3 2</inkml:trace>
  <inkml:trace contextRef="#ctx0" brushRef="#br0" timeOffset="1262">2214 0 32,'0'0'33,"-24"6"1,9 4-1,-5-1-23,-7 3-7,-2 3-1,-3 3 0,-3 3 1,-1-1 0,5 1-1,2-4 1,8-2-1,7-1-1,8-2 0,10-3-1,9-1 0,8-2 0,9 0 0,8 3 0,7 2 0,-2 1 0,4 2 0,-3 4-1,-5 3 1,1 2 0,-12 4 1,-8 1 1,-6 3 2,-9-2 0,-5 3 1,-10-3 0,-3 1 1,-11-5-1,1 0 0,-9-4-1,-4-3 0,-1-3-2,-2 1-1,-4-3 0,-1-1-2,-2 3-1,-8-7-10,-2 5-30,3 2 0,-6-4-1,1-2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1:09.0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23 257 1,'0'0'17,"-12"9"-3,12-9-2,0 0-1,0 0-2,-12 7-1,12-7 0,0 0 1,0 0-1,0 0 0,0 0-1,0 0-1,-5 10-1,5-10-1,0 0-1,0 0-1,0 0 0,0 0-1,0 0 0,0 0 0,0 0-1,0 0 0,0 0 0,6 9 0,-6-9-1,7 13 1,-2-2 0,-1 2 0,1 3 0,3 1 0,-3 3 0,3 3 0,-2 0 0,3 1 0,-2-3 1,3 3-1,-4-2 0,-1-4 1,2 0-1,-3-4 0,3-3 0,-7-11 0,9 17 0,-9-17 0,0 0-1,10 7 1,-10-7 1,0 0-1,0 0 1,11-4 0,-11 4 0,7-14 0,-3 2 0,-1-5 0,3-4 0,7-3-1,1-5 0,1-3-1,1-3 0,3-2 1,2 0-1,3 1 1,-3 1-1,-5 3 2,-2 2-1,3 4 1,-6 5-1,-3 5 1,-1 5-1,-7 11 0,6-13 0,-6 13-1,0 0-1,0 0-7,4 12-13,-4-12-12,1 15 1,-1-15 1</inkml:trace>
  <inkml:trace contextRef="#ctx0" brushRef="#br0" timeOffset="821">510 200 4,'-3'-12'23,"3"12"-6,-2-9-3,2 9-5,0 0-2,0 0-2,0 0-2,0 0 0,0 0-2,9-1 1,-9 1-1,20 7 0,-6-2 0,3 2 1,2 1 0,3 1-1,2 4 0,-2-2 0,-1 3 0,-1 1 0,-2 2-1,-1 1 1,-4-1-1,-3 0 1,-4 0 0,-1 1 1,-5-1-1,-2 3 1,-5-2-1,-2 0 1,-2 0 0,-3 0 1,-3-1-1,-2 1 1,-3-4 0,0 0-1,-3-5 0,5-1 1,-6-5-1,7-3-1,0-2 0,3-4 0,5-1-1,3-3 0,4 0 0,3-2-1,8-1 0,4 1 1,3-2-1,7 2 1,1 0 0,2 1 0,3 2-1,-1 0 1,-1 4 0,-1 1-3,1 5-4,-7-3-5,2 3-7,6 4-11,-5-7-1</inkml:trace>
  <inkml:trace contextRef="#ctx0" brushRef="#br0" timeOffset="1392">976 245 6,'0'0'25,"0"0"1,0 0-11,0 0-8,-9 5-4,9-5 0,-2 13-3,1-4 0,2 0 1,2 3 0,-1 1 0,2 3 1,3 0-1,0 3 1,1 1 0,2 2-1,-2-3 1,0 2-1,0-1 0,-2-3 1,-2 0 1,0-4 1,-4-1-1,1-3 2,-1-9 1,-2 10 0,2-10 0,0 0-1,-12-12-1,12 12-1,-13-24 0,9 8-2,-1-5 0,0-1-2,5-1 0,3-4 0,4 4 1,2-2-1,7 4 0,0 0 1,4 5 0,4 1-1,1 5 1,1 1 0,0 5 0,1 2-1,-1 4 0,-4 0-2,0 7-5,-6-4-6,1 2-11,1 5-9,-18-12 1</inkml:trace>
  <inkml:trace contextRef="#ctx0" brushRef="#br0" timeOffset="1903">1449 243 15,'0'0'24,"-4"25"-8,4-2-8,2 2-2,1 7 1,0-1-1,1 5 1,-2-5-2,2-2-1,-2-3-4,3-8-5,-5-18-17,19 8-6,-12-21 0</inkml:trace>
  <inkml:trace contextRef="#ctx0" brushRef="#br0" timeOffset="2113">1554 113 28,'-16'0'28,"13"9"1,-4 0-15,7-9-11,-5 19-6,5-8-7,3 4-13,-3-15-5,8 17 0</inkml:trace>
  <inkml:trace contextRef="#ctx0" brushRef="#br0" timeOffset="2324">1700 216 3,'0'0'18,"0"0"-3,8 10-18,-8-10-2,10 6 2,-10-6 3,15 8 1,-6-3 4,3 1 2,-1 0 3,1 0 0,2-1 0,1 3 0,-3-1-2,4 3-3,-3-1-1,2 4 0,-4 0-1,2 4-1,-2 0 0,-3 3 0,-3 1 0,-2 0 1,-5 2-1,0-1 1,-5-1-1,-2-1 1,-6-3-1,1 0 0,-6-4 0,-2-3 0,0-3-1,-2-2 0,1-5 1,2-1 1,0-3-1,7-3 0,1-2 0,6-1-1,2-2 0,6-1-1,3-1 0,4 0-2,7 0 0,0 1-1,10 3-2,-3-4-3,10 5-4,-4-3-7,2 1-7,5 3-6,-6-9 1</inkml:trace>
  <inkml:trace contextRef="#ctx0" brushRef="#br0" timeOffset="2824">2144 39 6,'0'0'28,"-3"-10"-1,3 10-7,0 0-8,-3 9-6,1 1-3,1 4-2,2 2 0,-1 6 0,2 4 2,-2 4 0,2 3 1,2 1-1,-1 3 0,-2-6 1,3-1-2,-4-5 0,2-6 0,3-5-2,-5-14 0,14 5 0,-2-13-2,6-4 0,1-4-1,5-2 0,-1-1 1,-1 2-1,0 0 1,-1 8 0,-4 5 1,-3 5 1,-2 6 0,-1 7 0,-3 4 1,-1 3 1,-3 5 0,-5 0 1,-1 4 1,-4-1-1,-2 1 1,-6-4 1,0 1-2,-8-6 1,1-2-1,-1-4 0,-3-4-1,2-6 1,-1-4-3,3-4-1,3-7-3,7-2-10,2-3-17,2-10-4,14-1 0</inkml:trace>
  <inkml:trace contextRef="#ctx0" brushRef="#br0" timeOffset="3385">2558 0 21,'7'13'24,"-7"-13"-8,-4 15-9,5-4-1,-3 2 2,3 8 1,-2-1 1,3 8 0,-3 0 0,4 10-1,-2-2-2,3 6-1,-2-4-2,4 2 0,-5-3-2,0-3-1,3-6-2,-3-9-5,4-3-13,2-4-16,-7-12 1,13-4-1</inkml:trace>
  <inkml:trace contextRef="#ctx0" brushRef="#br0" timeOffset="3675">2782 354 23,'17'18'26,"-6"-13"-4,6 0-15,4-2-11,3-1-1,-1-3 0,3-2 2,0-3 2,-3-5 3,-2 1 4,-4-4 3,-1 1 2,-6-2 0,0 1-2,-7-2-1,-3 3-2,-6 0-2,-2 1-1,-4 3-2,-3 3 0,-1 3-1,-3 4 0,-1 4 0,1 5 0,0 4 0,-2 3 0,3 4 1,1 3 0,2 0 1,2 2 0,2-3 1,3 3 0,2-4 1,6 0-1,4-2 0,1-2 0,3-2-1,5-3-1,4-2-1,1-4 0,6-2-3,0-6-4,7-2-15,7-2-13,-3-8-1,3 2 1</inkml:trace>
  <inkml:trace contextRef="#ctx0" brushRef="#br0" timeOffset="4156">3489 357 2,'0'0'27,"-10"4"0,10-4-2,-16-5-16,2 2-3,0 3 0,-6-1 0,4 5 1,-4-1-1,4 6 0,-2-2-1,3 3 0,-1 0-1,2 4-2,1-5 0,5 1-1,8-10-1,-13 15 1,13-15-2,-3 13 1,3-13 0,13 10 0,0-5-1,1 0 0,4 2-1,0-1 1,2 2-1,-1-1 1,0 4-1,-4-1 1,-1 1 0,-4 1 0,-3-1 1,-1 2 0,-5-4 1,0 4 0,-7-2 2,0 1 0,-5-1 2,-3 2 0,-5-3-1,-1 3 1,-4-3-1,0 0-1,-4-3 0,5-1-2,-1-1-4,3-5-1,9 3-8,-2-2-19,14-1-7,-5-18 3,11 0-2</inkml:trace>
  <inkml:trace contextRef="#ctx0" brushRef="#br0" timeOffset="4717">3864 371 8,'18'7'25,"-18"-7"-4,0 0-8,0 0 0,-16 4 3,16-4-1,-24 4-1,13 2 0,-11-6-3,4 8-1,-5-5-3,3 4-2,-2-2-2,1 2-2,1 1 0,2 0-1,5-1 0,2-1-1,11-6 0,-10 14 1,10-14-1,1 12 0,-1-12 0,15 14 0,-5-5 0,2 1 1,2 1-2,1-2 1,2 3 1,-2-3-1,3 2 1,-2 0-1,-3-1 0,0 1 0,-1 1 1,-4-2-1,-1 2 1,0-1 0,-6 0 0,-1 1 1,-3-3 1,-5 3 0,-2-3 1,-5 2 0,-2 1-1,-4 0 0,-2-1 0,1 2-1,-2-3 0,0 0-2,4 1-5,-3 1-26,3-13-5,5-3-1,1-14-1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56.7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 2928 2,'-9'0'3,"9"0"2,0 0 2,-9 1 1,9-1 2,0 0 0,0 0 0,0 0-1,0 0-1,0 0-2,0 0-1,0 0-1,11-8-2,-11 8 0,11-6 0,-1-1 0,1 0 0,3-2 0,4-3 0,2-3 1,5-3-1,1-3 1,6-4-1,4-5 0,7-6 0,7-5 0,7-4-1,5-5 1,4-3-1,8-4 0,5-1 1,1-1-1,3 0 1,0-1 0,-2 2 0,-2-1 0,1 3 0,-5 2 0,-3 3 0,-7 5 0,-3 4-1,-12 6 1,-4 7-1,-7 4 1,-8 7-1,-8 4 1,-7 5-1,-4 2 0,-12 7 0,10-6-1,-10 6 0,0 0-2,0 0-4,0 0-18,0 0-10,-14-11-1,6 2 0</inkml:trace>
  <inkml:trace contextRef="#ctx0" brushRef="#br0" timeOffset="911">507 0 2,'0'0'6,"0"0"1,0 0 1,7 12-1,-7-12 1,5 14-1,-5-14 0,9 19 0,-2-3-2,4 0 0,-1 4 0,3 2-1,0 1 0,3 2 0,1 2 0,1 4-1,3 1-1,1 5 0,0-2 0,1 3 0,0 2-1,1 1 1,-1 1 0,1 5-1,-1-2 1,3 1 1,1 3-1,2 2 1,2-1-1,2 1 0,1 0 0,-2-1-1,-1-4 1,-1 2-1,-3-4 0,-2 1 0,-4-3 2,1 2-2,-2-4 1,3 2 0,-2-4 0,3-1 0,1-2-1,1 0 1,-2-4-1,0-2 0,-1-1-1,-3-3 1,-3-1-1,-1 0 1,-3-3 0,-1 0-1,-1 1 1,0 0-1,1-2 1,0 0 0,-1-1-1,2 0 1,-2-2-1,0-1 0,-4-6 1,0 0 0,-7-10-1,9 12 1,-9-12 0,0 0 0,0 0 1,0 0-1,0 0 0,0 0 0,0 0 0,0 0-1,0 0 1,0 0 0,0 0-1,0 0 0,0 0 0,0 0 1,0 0-1,0 0-1,0 0 1,0 0 0,0 0 0,0 0 0,0 0 0,0 0 1,0 0-1,0 0 0,0 0 0,0 0 0,0 0 1,0 0-1,0 0 0,0 0 2,0 0-2,0 0 0,0 0 0,0 0 0,0 0 0,0 0 0,0 0 0,0 0-2,0 0 2,0 0 0,0 0 0,0 0 0,0 0 2,0 0-2,0 0 0,0 0 0,0 0 0,0 0 0,10 0 0,-10 0 0,0 0 0,10-2 0,-10 2 0,15-3 0,-4 0 1,1 1-1,1-3 0,1 2 0,3 0 0,0 0 0,2 0 0,4 0 0,1 1-1,3-1 1,3 0 0,2-2 0,2 1 0,2-1 0,1 0 0,-1-1 0,2 1 0,0-2 1,4 1-1,1 1 0,4 1 0,0-3 0,4 4 0,2-4 0,0 1 0,2 1 0,0 0 0,1 0 0,-3-1 0,0 4-1,0-3 1,-1 2 0,0 1 0,1 0 0,0 1 0,-1 0 0,-3 0 0,1 0 0,-4 0 0,0 0 0,-2 1 0,0-2 0,-3 1 0,-2-2 0,1 2 0,-2-1 0,-1 1 0,-2 0 0,-5-1 0,-2 2 0,-3-1 0,-4 1 0,-7-1 0,0 1 0,-14 0 0,14 0 0,-14 0 0,0 0 0,9 1 0,-9-1-2,0 0 2,0 0 0,0 0-2,0 0-1,0 0-6,0 0-20,0 0-7,0 0-1,-13-10 1</inkml:trace>
  <inkml:trace contextRef="#ctx0" brushRef="#br0" timeOffset="2684">3546 1445 1,'0'0'24,"-10"4"0,10-4 0,0 0-20,0 0-4,11 7 1,-11-7 0,0 0 2,0 0 3,13 5-1,-13-5 1,13 7-1,-13-7 0,21 9-1,-7-3 0,4 1-1,3 0-2,3 2 0,3 0 0,-1 1 0,2 0-1,2 2 1,0-1-1,0 0 1,-3 1 0,-1-2 0,-4 0 0,-1-1 0,-3-1 0,-4-2-1,-2 1 1,-12-7 0,14 12-1,-14-12 0,8 10 1,-8-10 0,1 10 0,-1-10-1,-4 14 2,4-14-2,-7 15 2,1-4-2,-1 2 1,-1 0 0,-3 4-1,-2-2 1,-2 1-1,-2 3 0,-4-1 1,-1 2-1,-5-2 1,0 3 0,-4-1 0,-2 0 0,0 0 0,-1 0 0,1-4 1,1-1-1,2-2 0,2 0 0,3-4 0,5-2 0,2-1 0,5-1 0,2-2 0,11-3 1,-11 4-1,11-4 0,0 0 0,0 0 0,0 0-3,0 0-4,16-14-28,-16 14-1,14-16-2,-3 0 1</inkml:trace>
  <inkml:trace contextRef="#ctx0" brushRef="#br0" timeOffset="6319">4228 1387 9,'0'0'21,"0"0"-3,0 0-1,0 0-3,0 0-1,0 0-3,0 0-1,0 0-2,0 0-1,0 0-2,0 0-2,10-8 0,-10 8 0,16-2-2,-5 2 0,3 2 0,2 1 0,0 2 0,0 2 0,2 2 0,-2 2-1,3 2 1,-4-1 0,2 3 0,-3-1 0,2-1 0,-4 3-1,0-3 1,0 3 0,-3-1 0,0 0 0,-3 1 0,-2-1 0,-1 1 0,-1 0-1,-3-2 2,-2 0-1,1 3 0,-3-6 0,1 4 0,-2-2 0,0-2 1,0 1-1,0-1 0,-2-1 1,-2-5-1,1 4 1,-5-6 0,1 0-1,-2-2 1,-1-1-1,-3 0 1,1-2-1,-1-1 1,3 0 0,-1-2-1,3-4 1,0 3-1,2-2 1,3 2-1,9 6 1,-15-17-1,15 17 0,-11-14 0,11 14 0,0 0 0,-5-11-1,5 11 0,0 0 1,5-9-1,-5 9 0,9-7 1,-9 7 0,14-9-1,-4 2 1,1 1-1,1 0 1,0 1 0,0 1 0,2 0-1,-2 1 1,1 2 0,-1 1-2,4 3-3,-5-2-7,5 3-8,5 3-13,-7-6 2,6 4-1</inkml:trace>
  <inkml:trace contextRef="#ctx0" brushRef="#br0" timeOffset="7290">4601 1400 16,'0'0'16,"0"0"0,0 0-2,-1 10-2,1-10-3,0 0 0,-1 9-4,1-9-2,4 15 0,-2-3 0,-1 1 0,2 3-1,0 1 1,3 3-1,-3-1 0,0 3 0,0-2-1,0 0 1,-1-2-2,1 0 1,-1-6 0,-1 0 0,-1-12 0,3 16 1,-3-16 0,0 0 1,0 0 0,0 0 1,0 0-1,12 3 1,-12-3-1,11-14 0,-1 2 1,5-2-2,-1-4 0,2-2-1,-2-1 0,3-1-1,-3 1 1,2 1-1,-5 4 1,-1 2-2,-5 3 1,-5 11 0,7-12-1,-7 12 0,0 0 0,0 0 0,0 0 0,4 9 0,-4-9 0,3 18 0,0-5 1,-1 3 0,0 0 0,1 4 0,-1 0 0,0 2 0,-1-2 0,1 1 0,-2-1 1,1 1-1,0-4 0,-2-2 0,2-2 1,-1-3-1,1-1 1,-1-9-1,2 10-1,-2-10-3,0 0-15,10-13-15,-7 1-2,3-1 1</inkml:trace>
  <inkml:trace contextRef="#ctx0" brushRef="#br0" timeOffset="8052">5234 1410 29,'0'0'27,"0"0"2,0 0-16,0 0-11,-13-1-2,3 3 0,-3 1 1,-3 2-1,0 3 1,-1-1-1,-2 2 1,1-1 0,2 2 1,1-2-1,2 1 0,1-1-1,12-8 1,-11 14 0,11-14-1,3 14 1,-3-14 0,21 14 0,-3-7 0,6 0 0,1-1 0,1 0 0,1-1-1,-3 1 0,-2 0 0,-6-1 0,-2 2-1,-5 0 1,-3 3 0,-4 0 0,-2 1 0,-2 0 1,-3 2-1,-1 3 1,-1-5 1,-4 4 0,1 1 1,-3-3 2,-2 1-1,-5-3 2,2 1-1,-8-9 1,4 5-1,-4-9-1,5 0 0,-2-3-2,5-6 0,4-2-3,2-1-2,9 2-11,2 1-21,6-8-2,3 2 1,3-6-1</inkml:trace>
  <inkml:trace contextRef="#ctx0" brushRef="#br0" timeOffset="8682">5321 1472 10,'10'-3'24,"-10"3"0,0 0-14,0 0-6,0 0 1,0 0-2,0 0 0,0 0 2,-1 10-1,1-10 0,3 11 1,-3-11-1,6 13 1,-2-2-1,-4-2 0,5 4 0,2 1 0,-2 3-2,2 0 0,1 1 1,0-3-2,3 2 0,-1-6 1,1 2 0,-2-6-1,3-1 2,-12-6-1,20 3 0,-20-3 0,18-10 0,-9 0 0,2-1 0,0-1-1,-1-3 0,-1 0 0,0 1-1,0 2 1,-3 0-1,-6 12 1,11-14-1,-11 14 0,0 0 0,7-10 0,-7 10 0,0 0 0,0 0-1,0 0 1,0 0-1,0 0 0,0 0 0,6 14 1,-6-14-1,8 19 1,-2-8 0,2 3-1,-2 2 2,3-2-1,1 2 0,0 0 0,2-5 1,-2 0 0,0-3-1,-1-1 2,0-4-1,-9-3 1,12 0 1,-12 0-1,0 0-1,12-19 2,-12 19 0,12-24-2,-5 11 0,-1-5 0,0-2 0,1-3 0,0 1 0,-2-1 0,1 3-1,-2 0 1,-1 4-1,-1 4 0,-4 2 0,2 10-1,-1-14-1,1 14-3,0 0-9,1-13-23,-1 13 0,2-11-2,-2 11 2</inkml:trace>
  <inkml:trace contextRef="#ctx0" brushRef="#br0" timeOffset="9574">5999 1487 3,'46'35'25,"-46"-35"0,0 0 0,0 0-22,0 0-3,0 0 2,43 19 1,-43-19-1,0 0 2,0 0 0,54-5 1,-54 5-1,0 0 0,42-17 1,-42 17-1,0 0 0,0 0 0,0 0-1,0 0 0,30-45 0,-30 45 0,0 0-1,0 0-1,0 0-1,0 0 1,-47-33-2,47 33 1,0 0 0,-41-1 0,41 1 0,0 0 0,-49 17-1,33-8 1,1 2-1,-4 3 1,-7 0-1,5 4 1,6 0 1,-8 0-1,7 1 1,5 0-1,1 2 1,6 0 1,3-6-1,8 4 0,-2-1 0,6-5 1,-11-13-1,0 0 2,66 20-1,-66-20-1,65-8-1,-65 8 1,71-28-1,-71 28 0,72-38-1,-72 38 1,64-37-2,-64 37 2,49-33 0,-49 33 0,0 0 0,0 0 0,50-44 0,-50 44 0,0 0 1,0 0-1,0 0 1,0 0-1,0 0 1,0 0-1,0 0 1,0 0-1,0 0 0,0 0 0,0 0-1,0 0 1,0 0-1,0 0 0,0 0 1,0 0-1,0 0 1,33 52 0,-33-52 0,18 47 0,-18-47 0,17 52 0,-17-52 0,16 47 1,-16-47-1,0 0 0,27 51 1,-27-51-1,0 0 1,0 0 0,0 0 1,0 0 0,0 0 0,0 0 1,0 0 1,0 0 0,0 0-2,0 0 0,0 0 0,-33-47-1,33 47 0,0 0 0,-12-60-1,12 60 0,-7-44 1,7 44-1,0 0 0,32-54-1,-32 54 1,45-31-1,-45 31 0,67-25 0,-67 25 0,75-18 0,-75 18-2,63-7-10,-63 7-24,45-4-1,-45 4-1,0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3.4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2493 170 2,'0'0'6,"-18"-16"0,9 7 0,-4-2 1,-2 1 1,-2 0 1,-2-2 0,-2 0 0,-4 0-1,0 1-1,-5-2-3,-4 3 0,-2-1-2,-5 1 0,-5 2 0,-4 1-1,-2 2 0,-7 2 1,-1 1-1,1 2 0,-4 3 0,0 2 0,-3 2 0,0 2 0,-2 3-1,3 1 2,-3 3-2,-3 1 1,1 2 0,2 3 0,-1 0 1,3 3-1,1 2 1,0 4-1,0 4 0,3 1 0,2 4 0,2 3 0,3 3-1,2 3 1,5 0-1,3 1 0,4 1 1,3 2-1,3-2 1,2 0 0,2 2-1,2 1 0,-1 3 1,0 2 0,1 0 0,1 2 1,1-1-1,4 4 1,0-3 1,4 0 0,3-2 0,4 3 0,1-1 0,4 3 0,-2 1 0,5 4 1,0-1-2,1 4 0,0-2 0,2 4 0,1-2-1,1 2 1,2-2-1,3 1 0,2-4 1,2-2 1,1-2-2,5-3 0,-1-2 0,6-2 0,0-2 0,2-2 0,3 1 0,1 1 0,2-1 0,2 1 0,1-1-1,3-1 1,0-1 0,1-3 0,1-2 0,2-1-1,3-4 1,0-1 0,0-3 0,3 0-1,2 1 1,1 1 0,2 0 0,0 1-1,0 2 1,2-1 0,-3-1 0,2 2-1,-2-2 1,2 1 0,0-5-1,1-2 1,3-1 0,2-2-1,1-2 1,2-3-1,-2-2 1,3-4-1,1-1 0,-1 0 0,0-2 0,1-1 0,-3-1 0,2-2 0,0-1 0,-2-1 1,0-1-1,-2-3 0,0-2 0,-2-4 0,-2-2 0,-2-1 0,-1-3 1,1-2-1,-1-3 0,0-3 0,1-1 0,0-1 1,0-5-1,1-2 0,1-2 1,0-3-1,-2-5 0,0-3 0,2-2 0,-2-2 0,-1-3 0,2-2 0,0-2 0,-2-4 0,2-2 1,-1-6-1,-2-4 0,1-4 0,0-5 0,-2-3 0,0-1 0,-3-1 0,-2 1 0,-3-1 0,-2 2-1,-2 1 1,-2 2 1,-3-3-1,-2-1 0,-5-4 0,2-4 0,-3 2 0,-3-4 0,-3 0 0,-3-1 0,-3-1 0,-1 2 0,0 1 0,-4 3 0,-2-1 0,-1 0 0,0-1-1,-4 2 1,-2 0 0,-4 0-1,-6 1 1,0 2-1,-6 1 0,-2 4 1,-5 0-1,-1 3 1,-2 4-1,-2 3 1,0 2-1,0 1 1,-2 4 0,-1 3 0,-2 4 0,0 2-1,-3 3 1,0-1 0,-4 4 0,-2 0 0,-2 3 0,0 0 0,-4 1-1,1 0 1,-2 1 0,-2 3-1,-3 1 1,0 3 0,0 2-1,-2 4 1,-3 0 0,-1 2 0,-3 4 0,2 0 0,1 4-1,0 0 1,3 1 0,3 1 0,2 3 0,3 2-1,5 0 1,3 0-1,0 0 0,2 8-5,-6-4-13,4 12-19,2 0-1,-5 1-1,1 5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5.5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0,'11'9'19,"-11"-9"-11,12 13-2,-4-3 3,-1 1 2,1 7 0,-2 0 1,0 7 1,-3 4-2,2 8-2,-4 4-2,1 7-3,-3 6 0,1 6-1,-1 4-1,-1 3 0,0 0 0,0-1-1,-1-1 0,2-4 1,-2-9-1,2-5-1,-1-10 1,2-7-1,0-9 1,-2-5-1,2-16 1,2 12 0,-2-12 2,0 0-1,6-26 1,-1 3 0,1-11 0,5-10 0,1-9-1,6-10 0,4-6-1,2-3-1,1 3 1,5 0-1,5 5 0,0 6 0,1 8-1,2 5 1,-3 7 0,1 5 0,-2 4 0,-3 7-1,-6 3 1,-3 4 0,-7 4-1,-3 4 0,-12 7-1,11-8-4,-11 8-13,0 0-16,-7 12-1,-5-2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0-39 5,'17'7'32,"-4"9"-1,-13-16 2,0 0-19,0 0-4,0 0-4,0 0-2,0 0-2,0 0-2,7 24-4,-7-24-5,0 0-13,0 0-11,0 0 0,14-11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1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7,'8'17'28,"-8"-17"-1,18 4 1,-1-3-20,2 2-7,5 3 0,4 2 1,2 3 1,2 1 0,2 7 1,-3 2 0,0 1-1,-4 2 1,0 0-1,-3-1 0,-1 1-2,-6-6 0,0 0 0,-4-4 0,-1-2-1,-3-2 1,-9-10-1,12 11 0,-12-11 1,0 0-1,12 9 0,-12-9 0,0 0-1,0 0-8,10 7-23,-13-16 0,3 9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5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0 15,'9'9'30,"-9"-9"-1,7 24 2,-2-4-21,-1 4-8,1 6-2,-1 7 1,0 8-1,-2 3 1,0 4 1,-3 1 0,1 1 1,-3-4 0,2-3 1,-2-8-1,3-4 0,1-10 0,2-5-1,0-8-1,-3-12-3,14 7-13,-2-11-18,-9-15-1,4-3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 8,'61'-4'10,"3"-1"-1,5 1-1,4 1-1,4-1-1,5 1 0,1 0-2,5 0 0,0 0 0,1 1-1,2 0 0,0 1-1,-1 0 0,1 1 0,-1 1 0,1 1 0,-2 0-1,0 3 2,0 0-1,-1-1-1,-3 1 1,0 0 0,-4-3 0,-5 5-1,-4-4 1,-6 2 0,-9-3 0,-8 1 0,-8-2 0,-9 1 0,-11-1 1,-5 1-1,-16-2 1,11 0-3,-11 0-5,-6 12-20,-12-12-5,0 2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9:53.0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398 279 13,'0'0'8,"0"0"2,0 0-2,0 0 0,0 0-2,0 0-2,0 0-1,0 0-2,0 0 0,0 0-2,0 0 1,0 0 0,0 0 1,0 0 0,0 0 1,0 0 1,0 0-1,0 0 1,0 0-1,0 0 1,0 0-1,0 0-1,0 0 0,0 0 0,0 0 2,0 0-2,0 0 1,0 0 0,-3 11-1,3-11 0,0 0 0,0 0 0,-3 11-1,3-11 0,-2 11 1,2-11-1,-5 14 2,5-14-1,-4 19 1,0-4-1,-1 4 1,-1 5 0,0 5-1,-1 5 0,-5 4 1,5 6-1,1 2 0,-1 0 0,-1 4 1,1 0 0,-1 2 0,-4-1 0,8 1 0,-6 2 1,-2 3-2,2 0 1,4 3 0,0-2-2,1 2 2,3 0-1,-1 0 2,0-2 0,2 2 0,-4-2 1,1 5-1,-4 2 0,-1 4 0,1-1-1,1 4-1,0-2 0,0 0-1,2-3 1,1-1-1,0-3 1,2-2 0,-4 0 0,1 3 1,-3 0-1,2 4 0,-3 0 1,2 2-2,0 0 1,0 1 0,4 1-1,-2 2 0,4-1 0,0-1 1,-1 1-1,0 1 1,-1 0-1,-1-1 1,-1-1-1,2-2 0,-2 1 1,-1 0-1,2 1 0,-1 3 0,3-1 0,-1 4 0,0 4 0,0 1 0,2 2 0,0 2 0,1 0 1,2 2-1,-2-1 1,2-1 0,1-3 0,-1 0 0,0-1 0,-1 0 0,-2-4 0,1 0-1,-2-3 1,1-2-1,-2-2 0,1-5 0,-1-4 0,0-5 0,0-2 0,1-1 0,0-2 0,-1-1 0,1-3 0,-2-2 1,3-2-2,-1-2 2,0-5-1,-1-2 0,1-5 0,0-2 0,1-3 0,1-4 1,0-1-1,3-1-1,-1-4 1,1 0 0,1-2 0,-1-2-1,2 1 2,0-3-2,-1 1 1,-1-1 0,1-1 0,-4-9 0,8 15 0,-8-15 0,3 11 0,-3-11 1,0 0-1,0 0 0,2 10 0,-2-10 1,0 0-1,0 0 0,0 0 1,0 0-1,0 0 0,0 0 1,0 0-1,0 0 0,0 0 0,0 0 0,0 0 0,0 0 0,0 0 0,0 0 0,0 0 1,0 0-1,0 0 0,0 0 0,0 0-1,0 0 1,0 0 0,0 0-1,0 0 1,0 0-2,0 0 1,0 0-2,0 0-4,0 0-12,0 0-19,0 0-1,0 0 0,7-14 2</inkml:trace>
  <inkml:trace contextRef="#ctx0" brushRef="#br0" timeOffset="2093">184 6777 20,'0'0'21,"23"8"-16,-2-2-2,3 1 2,8 0 0,0-2 2,4 2 1,2-6 0,4 6 3,-2-4-3,4 8 1,0-5-3,3 5 0,1-5-2,4 4-1,5-4-1,3 1-1,7-4-2,7-1-5,13 3-13,7 3-15,2-5 2,10 4-1</inkml:trace>
  <inkml:trace contextRef="#ctx0" brushRef="#br0" timeOffset="2574">3837 6724 19,'0'0'14,"0"0"-1,14-12 1,2 8 0,5-4 1,10 3-2,1-4-1,10 3-1,-1-3-3,12 3-2,2-3-1,9 3-1,0-2-1,8 0 0,5 0 0,6 0-1,6-2-1,4-1 0,2 1 0,6 1 0,2-2 0,1 2 0,2 1 0,0 2 1,-2 0 0,2 3 0,0 0-1,2 3 0,-3-2 0,1 1 0,1-1 0,0 0-1,3 0 0,-4 1 0,-3-2 0,-1 1 1,-6 0-1,-2 1 0,-6 0 0,-5 0 0,-6 0 0,-6-3 0,-6 2 0,-7 0 0,-5-1-1,-9 0 1,-5 0 0,-7-1-1,-2 2 0,-4-1-1,-3 0 1,-5-3 0,0 4 0,-1-2 1,-5 1 0,-1-2 1,-11 5-1,13-15 0,-8 5-1,-1-3-2,-2-2-1,-4-3-1,4-2 1,-4-4 0,5 3 0,-3-5 1,4-2 1,-1-1 1,2-2 1,3 0 1,0-4-3,2-3 0,4-2-1,-3-8-1,2 0 0,-3-8 0,1-1 2,-1-6 0,-1-4 1,-1 0 0,-3-5 2,0 0-1,1-4 1,-2-4-1,3-3-1,-1-5 0,1-2 0,1-2 1,1-2 1,-1-2 1,-1-2 0,2 5 2,-5 1 0,1 0-1,1-3 0,1-1-1,2-1-2,0 1 0,1 0-1,1-3 0,0 1 0,-1 3 1,-6 0 0,1 4 1,-6 0 1,-4 4 0,0 0 0,0 2-1,1 0 0,1-1-1,2-1 0,0 2 0,1 0 0,2 2 0,-2 0 1,-2 4 1,0 1-1,-2 4 1,-3 1-1,1 0 1,-2 1-1,-1 1 0,-5-2 0,3 2-2,-5-3 1,3 0 0,-3 1 0,0 4 0,1-2 0,5 4 0,1 1 0,1 1 0,4 3 0,2 3 0,3 0 0,6-1 0,-4 2-1,0 0 1,4 3-1,-1-2 1,1 2 0,-3 3 0,-3-1 0,0 3-1,1 4 2,1 2-1,-2 1 0,3 5-1,-2 3 2,1 3-1,2 3 0,-1 6 0,0 2 1,-1 0 0,-1 7-1,-2 0 1,0 1-2,0 3 2,-4 0-1,-1 1 0,-3 0 0,8 9 0,-23-19 0,9 11 0,-5 0 0,-4-3 0,-3 1 0,-7 1-1,-2 1 1,-7 1 0,-4 2-1,-8 2 1,-5 1 0,-5 2 0,-3 1 0,-5 1 0,-5-1 1,-2 0-1,-5-1 0,-3 0 0,-4-1 0,-4-1 0,-3-1 0,-1 0 0,-4 0 0,-2-1 1,-1-1-1,0 1 0,1-2-1,1-1 1,-2 0 0,0-3 0,0 2 0,-3-1 0,1 1 0,0-1 0,0 1 0,0 0 0,-1 1 0,3-2 0,3 2 0,2 0 0,3 2 0,1-1 0,1 2 0,2 3 0,6 1 0,0 1 0,3 2-1,1-1 2,3 0-1,0-1 0,2 0 0,-1-1 0,-1 0 0,0-1 0,0 1 1,1 0-1,-1-1 0,2 0 0,0-2 0,5-1 0,0 1 0,3-2 1,1 1-1,1 0 0,0 1 0,0 3 0,1 1 0,-3 3 0,-2 1 0,0 1 0,-1 2 0,-1 0 0,4-2 0,4 0 1,4-4 0,6 0 0,8-2 0,10 1 1,8-2 0,8 1 0,7 0-1,5 0 0,11 0 0,-10 1-1,10-1 2,0 0-2,0 0 0,0 0 1,0 0-1,0 0 0,0 0 0,0 0 0,0 0 0,0 0-3,0 0-5,0 0-12,0 0-16,0 0-1,-18-1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0:19.5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3517 1466 8,'-11'4'9,"11"-4"-1,0 0 1,0 0 0,0 0 0,0 0 2,0 0-1,0 0-1,0 0 1,0 0-3,0 0-1,0 0-2,12-4-1,-12 4 0,20-6-1,-5 1-1,9 0 1,2-1-1,8 0 0,4-3 1,6-2 1,4 3-1,3-2 1,1 4-1,0-1 0,-2 3 0,-2-1 1,-5 3-2,-1 5 1,-8-3-1,-4 4-1,-6-3 1,-4 3-1,-5-3 2,-2 3-1,-13-4 0,12 1 0,-12-1 1,0 0-1,0 0-3,0 0-3,-1-9-14,1 9-15,-12-16-2,0 7 2</inkml:trace>
  <inkml:trace contextRef="#ctx0" brushRef="#br0" timeOffset="631">3490 1427 34,'17'-15'14,"-5"1"0,1-2-1,0-4-1,3-3-6,2-4-2,4-2-2,0-1 0,3 1-1,0 2 0,1 2 0,-3 5 1,-2 2 0,-6 6 1,-2 4 0,-13 8-1,10-5 1,-10 5 0,-6 9-1,-3-1-1,0 1-1,-1 2-1,-1 2 0,-2 0 0,0 1 1,-1-1-1,2 1 0,0 1 0,0 1 0,-1 2 1,0 0-1,-2 4 1,1 2 0,-2 1 0,1 1 1,0 0-1,3 0 0,1 0 1,3 1 0,3-1-1,4-1 0,2 1 1,5-1 0,0 0 1,7 0 0,1-1 0,7 0 0,1 0 1,3-1-1,2-2 0,2 0 0,-3-5 0,0 1 0,-7-6 0,-1 1 0,-7-6 0,0 0 1,-11-6-1,0 0 0,0 0 0,0 0 0,0 0-3,0 0-9,0 0-24,-13-9-2,-3-9 1,-2-1-2</inkml:trace>
  <inkml:trace contextRef="#ctx0" brushRef="#br0" timeOffset="1672">1927 1947 12,'0'0'24,"17"9"-1,0-9-17,-1 1-5,5 0 2,2-1 1,3 2 0,4-2 1,7 1 1,3-2 0,8 1 1,6-3-2,9 2 1,5-2-1,5 2 1,-1-2-1,3 4 0,-7-2 1,-3 3-1,-11-2 0,-6 4-1,-15-4 0,-5 3 0,-11-3-1,-6 2 1,-11-2 0,0 0-1,0 0 0,0 0-1,0 0 0,0 0 0,0 0-1,0 0 1,0 0-1,0 0-1,0 0 0,0 0-2,9 4-7,-9-4-31,15-3 2,-3-4-2,5-11 1</inkml:trace>
  <inkml:trace contextRef="#ctx0" brushRef="#br0" timeOffset="2774">4565 806 8,'0'0'17,"0"0"-4,0 0-4,0 0-4,0 0-3,0 0 0,0 0 0,0 0 0,0 0 2,0 0-1,0 0 1,0 0-1,0 0 1,0 0-1,0 0-1,0 0 0,-6 11-2,6-11 0,0 0 0,-2 12 0,2-12 1,-4 15-1,3-6 0,0 2 1,0 3-1,0 2 0,-1 4 1,0 4 0,-1 5 1,-2 7-1,0 8 2,-3 5-1,2 9 2,-2 4-1,2 7-1,-3 3 1,5 3-1,0-5 1,1-4-1,0-5 1,3-7 0,-2-8-1,2-7 1,-1-7-1,-1-6 1,1-7-1,0-1-1,0-4 0,0-2 0,0-3-1,1-9 1,-3 13-1,3-13 2,0 0-1,0 0 1,0 0 0,3 9 0,-3-9-3,0 0-5,0 0-26,0 0-3,-12-18 2,12 18-2</inkml:trace>
  <inkml:trace contextRef="#ctx0" brushRef="#br0" timeOffset="3735">4477 1976 10,'10'-1'14,"-10"1"-3,19 0-2,-4 0-2,3 1-1,3 0 1,2 0-1,4 2 0,1-2 0,6 2 0,2-3 0,6 3-1,5-2-1,5 1 0,4-2 0,8 0-1,7-1-1,5 0 0,6 0-1,4 1 0,3 0 0,6 1 0,3 0 1,4 2 0,2 2 1,2 1 0,2 0 0,5-2 1,2 3-1,2 2-1,2-1 0,-2-1-1,-1-3 0,-1 3 0,-3-6 0,-4 4-1,-7-6 1,-3-4 0,-8 3 0,-2-4 0,-9 3 0,-6-2 0,-8 3 0,-7-2 0,-7 3-1,-11 1 1,-6-1-1,-8 1 1,-8-1-1,-5 1 1,-13 0 1,12 0-1,-12 0 0,0 0 0,0 0-1,0 0 1,0 0-1,0 0 1,0 0-1,0 0-1,0 0 1,0 0-4,0 0-9,0 0-22,0 0-1,0 0 0,-2-17 0</inkml:trace>
  <inkml:trace contextRef="#ctx0" brushRef="#br0" timeOffset="4617">7757 2003 11,'-11'-11'20,"6"2"-10,-1 0-5,-1-6 1,0 2 2,-1-6 0,4-4 1,0-7 1,2-4-2,-1-8-1,2-5-2,-1-5-2,0-3-2,-1-3 0,-1-4 0,1-2-1,0 0 0,0 2 0,1 1 0,1 1 1,0 4-1,-1 2 1,2 8-1,-2 7 2,1 6 0,-2 4 1,2 8-1,-2 3 0,-1 7 0,2 2-1,2 9 0,-4-10-1,4 10 1,0 0-1,0 0 0,0 0 0,0 0 0,0 0 0,0 0 0,0 0 0,0 0-1,-12-9 1,12 9-1,-19-2 1,6 1-1,-4 0 1,-5-2-1,-2 1 1,-6-1-1,-3 1 1,-6-1 0,-8 0 0,-6 1 0,-8-1 0,-4-1 0,-6 1 0,-5 0 0,-5 0 0,-4-2 0,-6 1 0,-3 1 0,-1 0 0,-2 1 0,-3 1 0,-3 2 0,-2 1 0,-1 1 0,2 0 0,2 0 0,0 0 0,1 1 0,5-1 0,1 0 1,6-1-1,4 1 0,7-1 1,3 2 0,6-2 0,2 1 1,6-1 0,9 1 0,0-3 0,8 1 1,0-1-1,6 0 0,1 0-1,8 1 0,4 0 0,1 0-1,5 0 0,3 0 0,5 0 0,2 0 0,9-1 1,-13 0-1,13 0 1,0 0 0,-9 0-1,9 0 0,0 0 0,0 0 0,0 0-1,0 0 1,0 0-3,0 0-4,0 0-12,0 0-14,0 0-2,-11-7 1</inkml:trace>
  <inkml:trace contextRef="#ctx0" brushRef="#br0" timeOffset="17906">1979 4 13,'0'0'11,"0"0"-1,0 0-2,0 0-1,0 0-4,0 0-1,0 0-1,0 0 0,10-4-1,-10 4 0,0 0 0,0 0 1,12 2 0,-12-2 2,0 0 2,13 1 0,-13-1 1,10 1 0,-10-1 0,11 1 0,-11-1-1,16 0-2,-7 0-1,2 1-1,0-1 0,1 1 0,3-1 0,1 1 0,0-1 1,4 1 0,-2-1-1,5 2 1,0-2 0,2 1 0,1-1 0,4 0 0,2 0 0,3 1 0,4-1-1,2 0 1,2 0-1,2 1 0,2-1 0,3 1 0,-1 0 0,2 0 0,0 0 0,1 1 0,0 0 0,5 0 0,2 2 1,1-2-1,-1-2 1,4 0-1,-1-1 0,3 1 1,-2-1-1,-3 0-1,0-3 1,1 3 0,-2-1-1,4 2 1,0-1-1,0 0 1,2 1 0,1-1-1,-1 1 1,1-1 0,-1 1 0,-1-1-1,-1 0 1,3 0 0,-1 1 0,1 0 0,1 0 0,1 1-1,1-1 1,1 1-1,0 0 1,2 0-1,-3 0 1,3 0-1,-2 0 2,1 1-2,0-2 1,2 1 0,1-1 0,-2 1 0,4-1 0,-3 0-1,1 0 1,-1-1-1,-1 6 0,-3-1 0,-1 0 1,-4 0-1,-6 1 1,-1 0-1,-4 0 0,-4 0 1,-4-5 0,-3 1-1,-5-1 0,-4 0 1,-5 1-1,-7 0 1,-4-1-1,-3 1 1,-14-1 0,14 0-1,-14 0 1,0 0 0,0 0-1,0 0 1,0 0-1,0 0 0,0 0 1,0 0-1,0 0 0,0 0 0,0 0 0,0 0 0,0 0 1,0 0-1,0 0 0,0 0-1,0 0 0,0 0-2,0 0-10,0 0-25,-11-7 0,-8-4-2,-12-9 1</inkml:trace>
  <inkml:trace contextRef="#ctx0" brushRef="#br0" timeOffset="107495">0 382 9,'0'0'8,"0"0"1,0 0-2,0 0-3,0 0-1,0 0-1,0 0-1,0 0 0,0 0-1,0 0 0,0 0 0,0 0 0,9 10 0,-9-10 1,9 7 0,-9-7 0,22 14 0,-6-3 1,8 1 0,9 3 0,9 2 0,10 3 0,9 5 0,12 1-1,9 4 1,9 6-1,5 5 0,3 2 0,4 4 0,0 3 0,-2-1 1,-5 2 0,-5-2 2,-7-6 0,-5-2 2,-10-6 0,-8-4-1,-13-8 1,-7-2-1,-9-8-1,-8-1-1,-8-5 0,-5-1-1,-11-6 0,11 5-1,-11-5 1,0 0 0,0 0 0,0 0 0,0 0-1,0 0 0,0 0-4,0 0-3,0 0-7,11 16-15,-2-15-4,10 7 0</inkml:trace>
  <inkml:trace contextRef="#ctx0" brushRef="#br0" timeOffset="108095">2053 1216 24,'-23'-24'28,"10"12"-8,-2-2-4,-3-1-4,0-1-2,-5-6-2,1 0-2,-3-3 0,2-2-2,-4-5 0,1 2-1,-1-2-2,2 2 0,1 1 0,3 4-1,2 2 0,1 5 0,5 1 0,0 6 0,13 11 0,-14-14-2,14 14 0,0 0 0,0 0-1,0 0 0,3 13 0,7-3 0,11 5 0,3 1 1,8 6 1,4 2 0,4 4 0,2 0 1,0 4-1,-1 2 1,-7 4-1,-2-2 1,-6 1 0,-6-1 0,-5 0 0,-5-2 1,-8-5 1,-5 0 1,-10-2 0,-10 0 1,-11-5 1,-6 2 1,-14-5-1,-1 3 0,-7-4 0,0 0-2,0-3-1,10-2 0,3-2 0,10-2-2,10-2 1,8-2-2,5 0 1,16-5 0,-13 4 0,13-4-1,0 0 0,0 0-1,0 0-2,0 0-11,0 0-20,14-9-1,-15-6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1:21.8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0 2,'22'3'4,"3"3"-1,-1 0-1,-1 4 1,-2 0 0,-1 3 0,-4 1-1,-2 0 2,-4 3-1,-5 0 2,-4 5 1,-6-1 1,-7 4 0,-10-1 1,-9 7 1,-10 2 1,-3 5-1,-10-3-1,1 5-2,-5-2-1,9 2-1,1-3-2,12-2 0,9-4-2,9-2 2,10-4-1,17-2 1,13-4 0,12 1 1,12-1-1,9 0 1,7 0-1,7 3-1,4 1 0,-6 3 0,-4 2-1,-7 3 0,-7 4 0,-8 2 0,-10 4 0,-11 3-1,-10 5 1,-7 6 0,-12 4 0,-8 5 1,-8 2-1,-7 4 1,-6 5 0,-2 0-1,-2 1 1,1-3-1,1 0 1,5-1-1,8-5 0,9-2 0,8-6 0,14-4 1,9-3 0,10-3 0,9-3 1,7-1-1,3-2 0,2 3 1,-5-2-1,-1 6 0,-4 2 0,-10 4-1,-8 0 1,-7 4-1,-9 1 1,-9 2-1,-3 1 1,-3-1-1,-6-1 1,0-3-1,1 1 0,0-4 0,4 1 0,4 0 0,2-1 0,3 0 1,5-1-2,5 3 1,4-1 0,7 3 0,2 1 0,3 2 0,3 2 0,-1 0 0,4 1 0,-5-2 1,-2-1-1,-8-4 0,-8 5 1,-7-1-1,-10 0 1,-6 3-1,-11 0 1,-2 0-1,-1-1 0,4 3 1,7-8-1,9-4 0,12-2 0,12-5 0,16-1 1,12-4-1,11 0 1,8 0-1,8 2 1,3 0 0,-1 4 0,-3 0-1,-6 4 0,-8 0 0,-8 2 0,-12-3 0,-13 4 0,-13 1 1,-11 0-1,-12 2 0,-7 4 0,-7 5 0,-5 2 0,-1 4 0,3 2 0,3 1 0,5 1 0,7-1 0,6-3 0,9-2 0,11-1 0,7-2 0,14-6 0,9-3 2,12-2-2,7-6 0,6 0 0,0-4 0,-2-1 0,-5-1 0,-13 4 0,-10 5 0,-16 6 0,-14 7 0,-12 2 1,-11 5-1,-11 2 1,-3 3-1,0-4-1,2-4 1,8-6 0,5-3-1,11-5 1,13-5 0,12-4 0,7-4 0,5-1 0,5-2 1,1 2 0,1-2-1,-3 1 1,-6 3-1,-4 5 1,-8 2-1,-4 7 1,-8 4-1,-5 1 0,-2 3 1,-3 3-1,-2 1 0,2-1 1,2 0-1,0-1 0,7-1 1,6-1-1,9 0 0,6-4 0,15-2 1,7-1-1,10-2 0,7-3 1,1-3-1,-4 3 1,-8 2-1,-8 5 1,-19 6-1,-16 3 0,-15 6 0,-16 3 0,-11 7 1,-10 2 0,-4 2-1,-1 0 0,2-2 1,4-3-1,9-4 1,7-3-1,10-7 0,10-4 1,11-5-1,10-6 1,12-1 0,9-4-1,7-3 2,9-2-2,0-2 0,5-1 0,-2-2 0,-5 1 0,-7 2 0,-7 1 0,-8 5 0,-9 4 0,-10 6 0,-9 5 1,-8 5-1,-7 1 0,-5 4 1,-5-2-1,-4 2 1,-1-5-1,-1-3 0,5-5 0,3-3 0,4-6 0,5-5 0,8-3 0,7-7 0,11-4-1,9-4 1,7-5 0,7-4-1,4-3 1,1-3 0,-3 1 0,-9 2 0,-12 3 0,-15 5 0,-12 2 1,-14 6-1,-6 0 1,-3 4-1,2 0 1,8 0-1,13-3 0,12-1 1,16-1-1,13-2 0,7-1 0,5-1 0,0-2 1,2 1-1,-8-1 0,-5 2 0,-8 0 1,-5 2-1,-8 0 0,-3 3 0,0 0 1,0 3-1,3-1 0,4 0 1,7 1-1,5 0 1,6-1 0,3-1 0,2 0-1,0-4 2,-1-2-2,-2-2 1,-4-2 0,-2-2-1,-4-2-1,-1-4-5,8-5-33,1-1-2,1-6 0,3-7-1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1:27.0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1026 0 24,'0'0'17,"-53"36"1,53-36-1,-54 19-5,54-19-6,-50 25-4,50-25-1,0 0 0,-58 40-1,58-40 1,0 0 0,6 53 0,-6-53 1,32 48 0,-32-48 1,40 68-1,-19-23 0,-5 5 0,-17 6-1,-10 4 0,-10 3 1,-14 3-1,-11-2 1,-4 0 0,-7-5 0,7-4 0,6-2-1,13-4 1,8-5-1,20-1 1,3-43-2,20 75 1,-20-75 0,46 66 1,-46-66-1,58 66 1,-58-66 0,56 73-1,-56-73 1,37 81-1,-24-37 0,-9 0 0,-7 3 0,-10-1 0,-11 3 1,-5-3 0,-9 2-1,-2-3 1,-1 1-1,3-3 0,5 0-1,33-43 1,-47 78-1,47-78 0,-13 78 0,13-36-1,4 5 2,1 3-2,-2 6 2,0 6-2,3 5 2,-4 4-1,2 1 0,5 3 0,-8-2 0,4 1 0,-7 2 0,-2 0 0,-5 3 1,0 4-1,-5 1 0,3 3 0,4 1 0,1 1 0,7-3 0,4-2 0,4-3 0,0-1 0,2-4 0,-2 2 0,-4-1 1,5 3-1,6 2 0,-5-2 1,4 2-1,-1 0 0,-4-4 1,2 2-1,-3-3 1,-14 0 0,-8-2 1,-8 0 0,-13-1 0,-6-1 0,-3-1-1,-10-6 1,0-4-2,13-6 1,-2-8-1,13 0 0,29-48 0,-20 81 0,20-81 0,14 79 0,8-34 0,-4 1 0,8 6 0,-5 2 0,-1 1-1,-8 3 0,10 5 0,-15 1 0,2 2 1,3 1-1,-10 2 1,6 1 0,0 3 0,8 1 0,-10 1 0,7 1 0,-1 2 1,-3 0-1,7 0 1,-9-1-1,-5 2 1,-13-2-1,7 1 1,-14-4 0,-2 2-1,-7-5 0,-7-3 1,11 0-1,7-8 0,4-1 0,-1-5 0,15 0 0,3-5 1,4 0-1,4-1 1,-2 0-1,-7 0 1,-2 1-1,-4 4 1,-2 0 0,-5 0-1,-6-1 0,-6 3 0,0 0 0,4 1 0,4 0 1,1 1-2,5 3 1,-3 3 0,11 4 0,2 2 0,3 4 0,-2 2 1,-3 3-1,1 0 0,-8 0 1,5-3-1,-13-3 1,5-4 0,-10-4 0,4-6 0,-2-4-1,-10-6 0,6-6-1,-2-5 1,7-4-1,-5-7 1,9-3-1,-7-3 0,8-5 0,9 1 1,-3-2 0,6 1-1,1 0 1,6 3-1,-8-18 1,20 33-1,-12-17 1,0 2-1,-3-3 1,-4 4 0,2 3 0,-2 2 1,-3 5-1,2-29 0,11 66 1,-11-66 0,21 69 0,-21-69 0,19 68 0,-19-68-2,9 72-4,-9-72-34,1 76 0,-8-45-2,0-3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2:38.4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3651 1,'11'2'2,"2"1"-1,-1 0 1,3 0-1,1 0 1,2 1-1,0-2 2,4 0 0,-2 0 1,2-1 0,2 0 1,-1-1 0,2 0 0,1 1 0,1-1-1,2 1 0,4 0-1,-1 0-1,4 2 0,0 0 0,3 1-1,3 1-1,3-1 1,-1 1 0,4 0 0,-1-2 0,3 1 1,0-3 1,1 1 0,0 0 0,3-1 0,-1-1 2,3 1-2,1-1-1,2 1 0,1-1 0,3 0-1,-1-1 1,1 1 0,1-2 0,2 0 1,-3 0-1,4 2 1,-1-1-1,0 2 0,4-1 0,2 2 0,1 1 0,-1 0 0,6-1-1,1 1 0,1-1 1,3-1-1,-2-1 1,3 0-1,-1-2 0,2 0 0,-2-3 0,1 0 1,0 0-1,-4 1 0,-1-1 0,-1 0 0,-2 1 0,-4-1-1,-6 1 1,0 1 0,-7 0 0,-1 0-1,-5 0 1,-7 0 0,-3 0-1,-5 1 1,0-2 0,-8 2 0,-6-1-1,-4 2 1,-5-1-1,1 1 1,-6 0-1,-10 1 0,12-1 1,-12 1-1,0 0 0,14-1 0,-14 1 1,0 0-1,0 0 0,10-1 0,-10 1 0,11 0 0,-11 0 1,16 0-1,-5 0 0,1 0 0,1-1 0,3 1 0,-3-1 0,-1 1 0,-2-1 0,-1 0 0,-9 1 0,15-1 0,-15 1 0,11 0 0,-11 0 0,0 0 0,10-1 0,-10 1 1,0 0-1,0 0 0,0 0 0,0 0 0,0 0 0,0 0 1,0 0-1,0 0 1,0 0 0,0 0-1,0 0 1,0 0-1,0 0-1,0 0-2,11 1-8,-11-1-23,0 0-1,-12-9-1,-4-5 1</inkml:trace>
  <inkml:trace contextRef="#ctx0" brushRef="#br0" timeOffset="20800">5193 1554 10,'-9'15'11,"4"-2"-2,5-13 0,0 0-2,-9 6-1,7-16 0,1-6-2,-2-12 2,1-11 0,-2-18 1,3-10 2,-4-20 0,6-6 0,-2-15 0,6-1-1,-4-4-2,4 6 0,-5 5-4,0 13 1,-6 10-1,-4 11 0,-8 17-2,18 51 0,-39-68 0,39 68-1,0 0-8,-59-35-25,59 35-1,0 0 0</inkml:trace>
  <inkml:trace contextRef="#ctx0" brushRef="#br0" timeOffset="21290">4714 520 26,'36'-82'30,"-9"25"-16,12-8-1,-1-2 0,13-1-5,-4 7-2,1 12-1,-48 49-1,75-63-1,-75 63-2,47-14 0,-47 14 1,0 0-1,0 0 0,49 44-1,-49-44 0,0 0 0,35 58 0,-35-58 0,34 60 0,-34-60 0,37 86 1,-18-31 1,-2-1 2,1 5-1,-2-3 1,1 4 0,-3-2 1,2 0-2,-1-6 1,3-6-3,2-1 1,-20-45-2,41 73 0,-41-73-1,36 43-1,-36-43-3,0 0-15,0 0-15,0 0-1,0 0 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3:01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396 823 2,'-42'-14'13,"42"14"-2,0 0-2,0 0-4,0 0-1,0 0-3,0 0 0,0 0 0,-44-24-1,44 24 0,-44-85-1,44 85 1,-59-109-1,59 109 1,-47-97 0,47 97-2,0 0-10,0 0-10</inkml:trace>
  <inkml:trace contextRef="#ctx0" brushRef="#br0" timeOffset="360">83 837 10,'-15'-91'15,"15"91"-1,-12-155 0,3 58-2,2-1-2,-1 2-4,4 12 1,4 84-3,-15-132 0,15 132-2,0 0 0,-13-84 0,13 84 0,0 0-1,0 0 0,0 0 0,0 0-1,0 0 1,0 0-1,42 83 2,-42-83-3,0 0 2,0 0-1,92 84 0,-92-84-6,0 0-25,100 50 2,-100-50-1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9:58.7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-7 81 16,'-13'-4'12,"13"4"-1,0 0-2,0 0-4,0 0-2,0 0-2,0 0 0,0 0-1,0 0-1,0 0 1,0 0 1,21 4 0,-4 1 0,3-2 2,9 2-2,1 0 2,5 0 0,4 0-1,5 1 0,-1-2 0,6 2 0,4-1-1,-3-1 1,7-1 0,0 1 1,3-2-1,1-1 1,5-4 0,3 2 0,6-3 1,4 1 0,5-2-1,3 1 1,5-1-1,5 1-1,-1 0 0,1 1 0,-1 1-1,1 0 0,-4 0 0,-1 1 1,-1-1 0,0-1 0,-3-1 0,2 0 1,0 0-1,1-1 0,2-1 1,3 3-1,2-2-1,2 3 0,0 1 0,3 1 0,0 1 0,3 1 0,0-1-1,2 3 1,-2-3-1,1 0 1,-3-1-1,2-1 1,4 0-1,-2 0 1,-1 1-1,-1 0 1,1 2-1,-1 1 1,2 1-1,2 0 1,-4 0 0,-1 1-1,2-4 1,2 1 0,0-1 0,0 0 0,1-1 0,-3 0 0,0-2-1,1 2 1,-1-1 0,0 0 0,-1-2-1,-1 1 1,0-3 1,0 2-2,-3-2 1,4 1 0,-1-1-1,-1 0 1,3 1-1,0 0 1,-1 1 0,1 1-1,2 0 0,-2 2 1,-4-1-1,2 1 0,-5-1 1,1-1-1,-2 0 0,-1-2 1,-4-1-1,-2 1 0,-9-1 1,0 3-1,-5-2 0,-3 2 1,-2 1-1,-4 0 1,-3 1-1,-1-1 0,3 1 1,-8-2-1,-1 1 0,-6 0 1,-3 0-1,-5-1 1,-4 1-1,-4-1 1,-4 1-1,-3 1 0,-3 1 0,-1-1 1,-5 2-1,-2-1 0,-3 0 0,-5 0 0,-11-1 1,15 2-1,-15-2 0,0 0 0,9 3 0,-9-3 0,0 0 0,0 0 0,10 2 1,-10-2-1,0 0 0,0 0 0,0 0 1,0 0-1,0 0 0,0 0 1,0 0-1,0 0 0,0 0 0,0 0 0,0 0 0,0 0 0,0 0 1,0 0-1,0 0 0,0 0 0,0 0 0,0 0 1,0 0-1,0 0 0,0 0 0,0 0 0,0 0 0,0 0 0,0 0 0,0 0 0,0 0 1,0 0-2,0 0 1,0 0 0,0 0 0,0 0-1,0 0 0,0 0-1,0 0-3,0 0-10,3 11-24,-3-11 0,0 0-2,-23-18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0:44.1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354 15501 9,'0'0'26,"0"0"-1,0 0-19,0 0-1,0 0 0,-46 6 0,46-6-3,-22-42 1,22 42-2,-13-61-1,13 61 0,-14-75 0,9 28 0,-3-7 1,3-6-2,0-8 2,-1-6-1,-4-5 0,-4-9 0,5-1 0,0-6 1,4-4 0,-2-3 0,3-6-1,5-8 1,3-5 0,4-8 0,-4-4-1,4-7 0,-2-3 0,-3-7 1,3-1 1,-7-5-1,3-2 1,-1-3 0,4 0-1,-4-3 1,3-4-1,1-5 0,-2-1-1,-3-3 0,-1-1 0,-1-3 0,-3-3 0,2-1 0,-7 0 1,1 1-1,0-2 0,1 0 0,1-4 0,-4 1 0,5-3 0,-4-1 0,8-4 2,-2-1-1,4-2 1,1-1 0,1 5 0,-2 0 1,2 2 0,6 1-1,-8 3-1,1 1 1,-6 6 0,0 1 1,-2 1-1,2 0 0,0 3 0,-9-1 0,10 3 0,-3 1-1,4 1 0,2-1-1,3 3 0,-4 3 0,-2-1 0,6 4 0,-6 1 1,2-2-1,-4 2 0,-3 6 0,0 3 0,-1 1 1,-6 6-1,2 3 1,3 2-1,-2 6 1,10-1 0,-2 0-1,8-2 0,-3 1 1,10-4-1,0 2-1,-3 0 1,13-1 0,-11-2 0,10 0-1,-4 1 1,8 3 0,-6 2 0,1 3 0,1 5-1,-7 9 0,7 7 1,-8 8-1,4 6 0,1 5 0,2 5 0,1 5 1,0 6-1,0 6 1,-2 4-1,0 4 1,-3 10-2,-1 7 2,-13 49 0,21-74 0,-21 74-1,19-56 1,-19 56-1,0 0 1,43-54 0,-43 54 0,0 0 0,51-58 0,-51 58 0,47-34 1,-47 34-1,50-28 1,-50 28-1,48-22 0,-48 22 1,64-12-2,-29 5 1,2 3-1,5-4 1,2 4 0,8 0-1,-3-1 0,2 4 1,-4 0 0,4 1 0,-1 1 1,-1 0-1,3 0 0,-4 3 1,7 3-2,-1 1 0,1 4 0,-2 2 0,4 3 0,1 5 0,6 1 0,5 1 0,-1-2 2,1 1-1,9-4 0,2-1 0,6-4 0,4-2 0,4-2 1,1-1-2,5 0 1,5 0 0,-2 0 1,5 1-1,0-1-1,0 1 1,1-4 0,1 3 0,5-5 0,5-2 0,4-1 0,3-3 0,5 2 0,8-2 1,4 2-1,4-1 0,-2 7 0,1-5 0,1 6 0,0-3 0,0 4 0,-6-6 0,2-2 1,4 0-1,1-5 0,3 2 0,1-3 0,5 5 0,1-6 0,3 8 0,-2 6 0,0-7 1,0 11-1,-1-1 0,-4 1 0,-1 0 1,-2 1-1,-1-2 0,-1-4 0,0 3 1,0-7-1,1-1 0,-1-1 1,-1 1-1,3 0 0,2 1 0,1 0 1,0 2-1,6 1 0,-2 3 0,5-2 0,2-1 0,0 0 0,-2-3 0,-1-1 0,-2-2 1,-4-1-1,1-1 0,-4 1 0,-2 0 0,0 3 0,3 4 0,-1 2 1,-2 5-1,0 0 0,1 2 0,-2-1 0,-1-2 0,-2-1 0,-2-3 0,-1-3 0,-4-2 0,0-2 1,0-2-1,2 1 0,1 0 1,3-1-1,1 2 0,3-1 1,4 2-1,0-1 0,-1 0 1,-1-1-1,1-1 0,-1 1 0,-1-1 0,-2-1 1,0-2-1,2-1 0,1 2 1,1 0-1,2 0 1,0 0-1,3 2 0,3 1 0,1 1 0,0 0 0,3 2 1,0-2-1,2 0 0,-1-1 0,2-1 0,-2-3 1,4-1-1,2 0 0,1-2 1,0-1-1,1 0 1,1-2-1,2-6 0,1 7 0,-2-4 0,-1-3 1,1 5-2,1-2 2,-1 2-2,1 0 2,3 7-2,-3-5 2,2 5-2,-3 2 1,1-2 0,-2 2 0,-2 0 1,-4 0-1,-3 0 0,-4 1-1,-5-1 1,1 0 0,-8-1 0,-3 2 0,-3 1 0,-5 2-1,-6 2 1,-5 0 0,-5 4 1,-11-2-2,1 3 1,-13 6 0,-5 0 0,-11-1 1,-1 1 0,-14 0-1,-2-1 1,-3 3 0,-14 0 0,-2-3-1,-49-13 1,69 27-2,-69-27 1,43 28 0,-43-28-1,0 0 1,0 0 0,42 51 0,-42-51 0,0 0 0,0 0 0,0 0 0,41 44 1,-41-44-1,0 0 0,0 0 0,0 0 0,50 35 0,-50-35 0,0 0 0,0 0 0,0 0 0,0 0 0,14 45 0,-14-45 0,0 0 0,0 0 0,0 0 0,43 36 0,-43-36 0,0 0 0,67 52 0,-67-52 0,37 63-1,-12-20 0,-4 7 1,-2 9 0,2 8-1,-2 11 1,2 10-1,3 7 1,4 11 0,-6 7-5,6 9-28,-5 14-4,-4-4 1,-17-3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4:46.93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79 15,'10'-13'18,"2"4"-3,6 2 1,4-3-1,8 3 1,2-1-4,7 2-1,-2-2-4,5 4-3,-4 1-1,0 2-2,-4 2 0,-5 2 0,-3 1 0,-6 3 0,-3 2 0,-4 3 0,-5 0 1,-3 5 0,-6-1 0,-1 2-1,-7 0 1,-1 3 0,-5-2 0,-2 1-1,-4-2 1,1-2-1,-1-1 0,3-2-1,-2-1 1,4-4-1,5-2 1,2-2-1,9-4 0,-11 3-1,11-3 1,0 0-1,0 0 1,14-10-1,-4 7 1,3 0-1,5 3 1,4 1-1,1 4 1,2 1 0,3 4 0,2 4 0,2 0 0,-1 4 0,-1-1 0,-1 2 1,-1 2-1,-2 2 0,-5-1 0,-1 0 1,-5 1-1,-3 1 0,-5-1 1,-5 0-1,-6 0 1,-4 0 0,-6-2-1,-2 2 2,-6-2-1,-2-2 0,-2-2 1,-2 0 1,-3-2 0,2-2 0,-4-4 0,2 1-1,-2-4 1,2 0-1,1-3 0,2-2 0,2-2-1,2-2 0,3-2-1,2-2 0,3 0-3,-5-7-12,4 0-25,4-2 1,-7-8-1,4-1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1:25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-5 736 11,'-11'-3'9,"11"3"0,0 0-1,0 0-1,10-12-1,2 4-2,6-5 1,6-3-1,11-7 0,7-6-1,7-5 0,3-4-2,3-3 0,0-1 0,1 2 0,-2-1 0,-4 3 0,-3 4 0,-2 6-1,-1 4 1,-6 7 0,1 7-1,1 9-1,-5 9 1,-5 12-1,-3 10 2,-5 3 0,-3 8 0,5 5 2,0 3 0,4-5 0,12-6 1,19-14-1,15-16 0,22-10-1,17-14 1,13-20-2,8-9-1,0-11 1,0-6-1,-9 3 1,-3 4-1,-15 6 0,-8 7 1,-12 9 0,-8 11-1,-11 11 0,-10 9 0,-9 7 0,-11 8 0,-5 10 0,-3 4 1,-2 3 0,8 0 1,12-3 0,14-3 1,16-5-1,15-8 0,11-8-1,13-7 1,12-8-1,4-6 0,2-5-1,-5-2 1,-4-2-1,-7 1 1,-12 3-1,-12 3 0,-18 4 0,-13 9 0,-13 5 0,-11 8 0,-7 10 1,-2 3 0,9 3-1,13-2 2,21-5-1,23-5 1,21-11-1,17-8 0,17-11 0,9-7-1,-4-5 1,-2 2-1,-12 3 1,-13 6-1,-17 8 0,-16 9 0,-18 8 0,-16 7 0,-11 4 0,-6 4 0,0 1 0,3-4 0,18-3 1,16-7-1,22-7 1,18-5-1,15-8 1,12-3 0,6-6-1,2 1 0,-11 1 1,-12 5-1,-15 4 0,-14 6 0,-14 4 0,-14 5 0,-17 5 0,-12 3 0,-3 1 0,2 2 0,6-1-1,11-3 1,12-1 1,14-5-1,14-3 0,11-2 0,5-4 0,-3 0 0,-3 0 0,-5 3 1,-9 3-2,-10 5 1,-11 4 0,-9 3 0,-4 5 0,-2 1-1,-5 0 0,3 1 1,-5 1 0,3-1 0,1 0-1,-2-1 1,-2 1 0,-3 0 0,-4 1 0,-4 1-1,1-1 0,-9 1 1,7-3 0,0 0 0,-46-19 0,78 30 0,-78-30-1,52 21 1,-52-21-1,0 0 0,0 0 0,30 57 0,-30-57-2,21 48 1,-21-48 0,73 50-1,-13-27 1,2-1 1,10-8-1,-4-1 1,-2-3 1,-10 2 1,-56-12 0,61 36 1,-61-36 0,2 59-1,-2-59 0,-34 74-1,34-74 0,-40 75-1,40-75 0,-18 59 0,18-59 0,0 0 0,32 53 1,-32-53 0,0 0 0,56 44 1,-56-44-1,19 49 0,-19-49 1,1 63-2,-1-63 1,4 73-1,-4-73 1,7 70-1,-7-70 1,27 56 0,-27-56 1,48 47 0,-48-47 0,42 46 0,-42-46 1,55 55-1,-55-55-1,54 68-6,-54-68-25,43 82-2,-43-82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1:53.13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0-9 13,'0'0'9,"0"0"0,0 0-2,13-1-2,-3 3-2,3-1-1,3 1-1,5-1 1,4 2 0,5-3 0,5 1 0,6-1-1,4 0 0,5-1 1,5 1-2,5 0 1,5 1 0,5 0 0,4 1-1,5 0 0,5 1 1,4-2-1,7 0 0,6-1 0,4-1 0,7-2 0,4 0 1,5-1 0,5 1 0,4-1 0,-2 3 0,4 1 1,2 3-1,2 2 0,-1-1 1,2 3-1,0 0 0,-1 1 0,7-3 0,-1-4 1,0 1-1,-1-4 2,4 1-1,-2-3 0,2 3 0,-3-3 1,-1 4 0,-2 1 0,0 3 0,-3 0 1,-4 4 0,-2-2 0,2 3-1,-4 0 0,-2 0-1,-4 0 1,3 0-1,-5-1-1,4 2 0,-3-5 1,-4 0 0,-15-1-1,0-2 1,-12-2 0,-9 0-1,-10-3 1,-13-1-1,-10 0 1,-4 1-2,2-2 1,-46 5-1,67-7 0,-67 7 0,58-5 0,-58 5 0,52-3 0,-52 3 0,46-3 0,-46 3 1,0 0-1,52-3 1,-52 3-1,0 0 1,0 0-1,0 0 1,0 0-1,0 0 1,0 0-1,42-6 0,-42 6 1,0 0-1,0 0 0,51 0-1,-51 0 1,45-1 0,-45 1 0,0 0 0,52-5-1,-52 5-6,0 0-22,0 0-6,0 0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31:55.2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0 149 1,'0'0'10,"0"0"-2,0 0-2,0 0-1,0 0-1,0 0 0,0 0 0,0 0 1,0 0 0,0 0-1,0 0 1,0 0-1,0 0-1,0 0-1,0 0-1,-1-9-1,1 9 0,0 0 1,0 0-1,0 0 0,14 1 1,-14-1-1,15 1 1,-3-2-1,2 2 0,6-2 0,5 1 1,4 0-1,6-1 1,8 1 0,2-2 0,11 2 1,6 0-1,8-1 1,4-1 1,10 0-1,4-2 0,7-1 0,6-1 0,1-2 0,4-2 0,4 1-1,-1-1 1,-3 0-1,-2 1 0,-4 2 1,-7-2-1,-5 2 1,-9 0 0,-11 2 0,-6 0 0,-6 1 0,-11 1-1,-7 2 0,-7-1 1,-8 3-1,-8-2 1,-2 1 0,-13 0 1,0 0-1,0 0 0,0 0 0,0 0 0,0 0-2,9 2-4,-9-2-13,-9 0-16,9 0 1,-34-13-2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3-14T22:39:02.1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0 144 12,'13'15'11,"1"0"-1,-1-1-1,6-2-2,-2-2-1,5-2-1,0-3-1,2 0-2,0-5 0,3-3 0,-2 0-1,3-3 0,0-2 0,1-2 0,2-3 0,3-2-1,0 0 0,1-2 1,2 1-1,-1 1 1,0 1 0,-2 6 0,-4 0 0,-1 5 1,-1 0 1,-1 3-2,0 4 0,0-1 0,1 2 0,-1-2-1,0 3 0,1-1 1,0-1-1,-3 2 1,0 0-1,-1 0 1,-1 0 0,0-1-1,-1 1 2,3-4-2,1 0 1,1-5 0,3-1-1,3-4 0,0-4 1,2-2-1,2-2-1,-2 2 1,0-1 0,-2 1 0,-4 2 0,0 4 0,0 0 0,-3 4 0,0-1 1,0 3-1,-3 0 1,1 4 0,2-1 0,-3 5 0,-2-1 0,0 6 0,-2 2 0,-1 2 0,0 2 0,-1-1-1,1 2-2,1-3-8,-1-4-16,5 2-1,-8-12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3-14T22:38:50.9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0 317 18,'24'16'24,"0"-19"-13,3-13-1,7 3-2,-5-10 0,3 6 1,-8-9-1,3 10 0,-12-5-2,0 13 1,-9-3-2,-6 11-1,0 0-2,11-6 0,-11 6-2,13 5 0,-1-3 1,6 1-1,6-2 0,3 1 1,6-1 0,4 0-1,2-1 1,2 2-1,2-1 0,-4 0 0,1 1 0,-2 2 1,-1 0-1,-1 3 0,-3 1 1,-1 3 0,-4 2 0,-2 2 0,-3 3-1,-2 1 1,-3-1-1,-4-8-2,-1 5-3,-13-15-7,13 7-12,-13-7-8,0 0 2,-14-13 1</inkml:trace>
  <inkml:trace contextRef="#ctx0" brushRef="#br0" timeOffset="391">885 365 5,'6'12'22,"2"0"-1,-8-12-3,27 19-3,-11-19-2,9 3-4,-1-8 0,6 2-3,1-3-2,4 3-1,-2-2-1,2 3-2,-1 2 0,-1 2 0,2 4-1,2 1 1,0 2-1,3-1 1,3 3-1,2-2 1,2-1-1,4-2 1,-1-2 1,3-7-1,5-5 3,3-6-2,-2-11 1,3-5 0,3-4-1,-1-2 0,1-1-1,-2 4 0,-7 5 0,-4 5 0,-3 10-1,-3 8 2,-4 4-1,-1 5 1,1 3-1,-1 1 0,1 2 1,3 0-1,3 1 0,0-3 1,6 1-1,-1-3 1,0-3-1,1-2 0,1-3 1,0-2-1,-2-3 0,-2 0 0,1 0 0,-1 0 0,-3 2 0,-2 3 1,-1 2-1,-1 2 0,2 3 0,-2 1 0,0 0 0,0 1 0,4-2 0,2-1 0,2-2 0,3-2 0,2-3 0,1-3 0,1-1 0,0-4 0,-1-2 0,-3-2 0,1-2 0,-4-1-1,-3 4 2,-5 2-1,-2 3 0,-7 6 0,-2 5 0,-4 5 1,-2 5-1,-2 2 0,1 1 1,1 0-1,1-4 0,6-2 0,2-4 1,4-4 0,1-6 0,-1-3-1,2-5 1,-1-5-1,-3-1 0,-3-5 0,-3 0-1,0-2 0,-1 5 0,0-1 0,2 8 1,-1 5 0,4 5 1,2 6-1,2 7 0,0 4 1,1 0 0,-1 1-1,2 0 1,-1-2 0,-4-1 0,-3-2-1,-1-3 1,-3-1-1,-4 1-3,-8-6-7,2 4-15,-6-1-7,-4-3 0,1-1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3-14T22:39:02.1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0 144 12,'13'15'11,"1"0"-1,-1-1-1,6-2-2,-2-2-1,5-2-1,0-3-1,2 0-2,0-5 0,3-3 0,-2 0-1,3-3 0,0-2 0,1-2 0,2-3 0,3-2-1,0 0 0,1-2 1,2 1-1,-1 1 1,0 1 0,-2 6 0,-4 0 0,-1 5 1,-1 0 1,-1 3-2,0 4 0,0-1 0,1 2 0,-1-2-1,0 3 0,1-1 1,0-1-1,-3 2 1,0 0-1,-1 0 1,-1 0 0,0-1-1,-1 1 2,3-4-2,1 0 1,1-5 0,3-1-1,3-4 0,0-4 1,2-2-1,2-2-1,-2 2 1,0-1 0,-2 1 0,-4 2 0,0 4 0,0 0 0,-3 4 0,0-1 1,0 3-1,-3 0 1,1 4 0,2-1 0,-3 5 0,-2-1 0,0 6 0,-2 2 0,-1 2 0,0 2 0,-1-1-1,1 2-2,1-3-8,-1-4-16,5 2-1,-8-12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0.1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130 129 0,'0'0'11,"0"0"-3,0 0-1,-7 10-2,7-10 0,0 0-1,0 0 0,0 0-1,-2 10 1,2-10-1,0 9-1,0-9 1,-2 12-1,1-1 1,2-1 0,1 4-1,-1 3 1,0 2 0,1 3-1,1 2 1,2 3 0,0 1 0,-2 4-1,3 0 0,2 0 1,-2 1 0,1-1-1,-2-2 0,1-1 1,-1-3-1,2-2 0,-3-3 0,1-4-1,-4-2 0,3-3 0,-4-12-1,4 15 1,-4-15-3,0 0-4,0 0-8,0 0-14,3-18 0,1 3 0</inkml:trace>
  <inkml:trace contextRef="#ctx0" brushRef="#br0" timeOffset="581">0 145 6,'0'0'15,"0"0"-3,4-12-3,-4 12-2,9-6-1,-9 6-1,14-8 0,-14 8 1,17-7-1,-6 3 0,4 2 1,0-2-3,8 3 0,0-1 0,4 1-1,-1 0-1,0 2 0,-1-1 0,2 2 0,-5-1 0,-1 2-1,0 3 0,-3-1 0,-1 1-1,-4 1 1,1 0 0,-7 3 0,4-1 0,-3 2 0,-8-11 1,3 20 0,-5-4 0,-1 1 1,-8 1 1,5 1-2,-8 0 2,-1 1-1,-1 0 1,3-1-2,-2-5 1,3-2-1,1-2 0,1-2 0,10-8 1,-16 12-1,16-12 1,-12 5 0,12-5-1,0 0 1,0 0-1,0 0-1,0 0 0,0 0-1,0 0 0,15 4 1,-15-4-1,22 5 0,-10-1 1,3 2-1,5-1 1,2 2-1,0-1 1,2 0-1,0 4 1,-2-2-1,4 2 1,-2 1-1,-2 0 1,-3 1 0,2 2-1,-5-2 1,1 2 0,-4 0 0,1 0 0,-4-1 0,-4 1 0,-2-2 0,-4 1 0,-1 0 1,-5-1 0,-1-1 0,-4 0 0,-4 0 0,-3-2 1,-1 2 0,-5-4-1,-1 1 1,-6-3 1,0 3-1,-2-4 0,-1 0 0,0-2 0,1 0 0,-1-1 0,3-1-1,2-3 1,2 0-1,2-2 0,3 0 0,4-3 0,4 1-1,4 0-4,1-4-3,9 11-11,11-18-16,0 3-2,7 3 1</inkml:trace>
  <inkml:trace contextRef="#ctx0" brushRef="#br0" timeOffset="1702">898 683 17,'0'0'14,"-18"-8"-2,7 1 0,1 0-1,-1-4 0,3 2 1,0-3-2,5 0 0,0-4-2,8 4-1,0-2-2,8 0-2,2-1-1,4 1-1,2 1-1,3 4 0,-2 0 0,2 2 0,-1 2-1,-1 4 0,-2 4 0,-2 1 1,-2 4-1,-1 4 1,1 0-1,-4 3 0,-2 0 1,-1 2 0,-2-1 0,-2 2 0,-2-2 1,-2 0 0,-2-3 1,-3 2 0,-3-5 1,-1 3 0,-10-7 1,2 1 0,-6-3 0,-2-1 0,-2-3-1,0 1 0,-1-3-1,1 0-1,5 0 0,1-1-1,4 1-1,3 0 0,3 2-4,0-5-7,10 5-18,2-13-6,2-2 1,8-3 0</inkml:trace>
  <inkml:trace contextRef="#ctx0" brushRef="#br0" timeOffset="2353">1386 25 19,'0'0'12,"0"0"0,0 0-1,0 0-2,0 0-3,0 17-2,-2-4 0,-1 4-1,-1 4-1,2 7 1,-2 6 0,0 4-1,0 5 0,-2 3 0,1 4 1,0 3-1,0-2 0,1 0 0,2-7-1,1-2 1,1-6-1,2-6 0,0-7 0,1-8-2,0-3-2,-3-12-5,0 0-13,17-6-8,-15-13 1</inkml:trace>
  <inkml:trace contextRef="#ctx0" brushRef="#br0" timeOffset="2724">1632 0 6,'0'0'22,"4"21"-10,-4-3-6,-2 6 0,2 6 2,-4 8 0,2 8 0,-3 3 1,3 9-2,-3-1 1,2 4-2,-1-1 0,2 1-1,-1-8-1,3-5-1,-1-7-2,3-8 1,-2-8-1,2-8 0,-1-6-1,-1-11-5,0 0-9,4-21-17,-9-7 1,1-4-1</inkml:trace>
  <inkml:trace contextRef="#ctx0" brushRef="#br0" timeOffset="3044">1178 235 20,'-1'10'18,"1"-10"-5,6 13-1,8-6 1,4-5 0,13 2-2,7-6-2,15 2-1,4-12 0,7 6-2,7-4-2,4 2-1,-1-1-1,-2 2-1,-9 1 0,-4 4 0,-8 2-1,-9-1-2,-8 1-2,-12-2-4,-3 7-9,-5-3-17,-14-2 2,0 0-1</inkml:trace>
  <inkml:trace contextRef="#ctx0" brushRef="#br0" timeOffset="3695">2027 604 12,'-13'-6'7,"1"-1"0,3 0 3,1-2 0,8 9 0,-4-22 2,8 10-1,3-4 0,7 3-3,3-4-3,6 4-2,1-1-1,4 4-1,-1 3 0,2 3-1,-2 5-1,-1 1 1,-4 5-1,-1 1 1,-4 5 0,-3 1 0,-4 3 0,-1 2 0,-6 1 1,-1 3 0,-6-1 1,-2 3 1,-7-3 0,-1 1 0,-5-6 1,-2 1 0,-4-5 0,-3-1 0,-3-7 0,3 0-1,-2-5-1,2 0 0,3-3 0,3-2-1,2-1-2,3-4-1,8 3-5,-1-5-8,5-4-19,9 2-1,2-6 1</inkml:trace>
  <inkml:trace contextRef="#ctx0" brushRef="#br0" timeOffset="4567">2421 441 6,'0'0'14,"0"0"-2,0 0-1,0 0-2,0 0-1,0 0-2,0 0 0,0 0-1,0 0 0,0 0-1,6 11-1,-3-1 0,0 3 1,2 4-1,-1 1-1,1 5 2,0-1-2,-1 3 1,-1-1 0,0-3 0,-1-4-1,0-3 1,0-4 0,-2-10 1,0 0-1,18-4 1,-4-14-1,5-4-1,1-6 1,5-2-1,2-2 0,1-1-2,-2 4 1,-5 7 0,-2 2-1,-5 8 0,-1 3 0,-4 5 0,-9 4-1,14 4 1,-7 6-1,-1 2 0,1 6 1,0 2-1,1 2 1,1 3 1,-1-1-1,1-2 1,0-1-1,-1-3 1,-1-4 0,2-5 0,-9-9 1,18 9-1,-8-12 1,3-6 0,-1-2-1,4-3 1,-2-2-1,2-2 0,-1 1 0,0 0-1,-2 2 0,-2 1 0,0 2 0,-2-1 0,4 4 0,0 0 0,-1 1 0,1 1 0,-2 2 0,-1 2-1,2 2 1,-2 1-1,-10 0 1,10 9-1,-10-9 0,7 21 1,-5-5 0,0 3-1,-1 5 1,0 2 0,-2 1 0,1 1 1,-1-3-1,1-2 0,0-2-3,-2-9-6,6-1-13,-4-11-13,0 0 0,11-8-1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4:18.9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521 1146 13,'-5'-9'10,"5"9"0,0 0 1,-11-11 0,11 11-2,0 0 0,-12-10-3,12 10-2,-15-4 0,5 0-2,-1 3-1,-3 1 0,-1 1-1,-1 2 0,1 1 0,-3 1 1,3 3-1,1 5 0,2 1 0,1 4-1,2 4 1,-1 3-1,2 3 1,3 5 0,-1 2 0,2 3-1,-1 2 1,1 1 0,-1-2 0,-2 2 0,-1-3 1,-2 0-2,-1-2 2,-3-5-1,2-3 1,-1-5-1,2-2 1,2-5 0,1-3 0,8-13 2,-7 12 0,7-12 0,0 0-1,0 0 1,0 0 0,0 0-2,0 0 0,0 0-2,0 0 0,0 0-1,0 0 0,0 0 1,0 0-1,15 12 1,-5-5 0,3 4 1,1 0 0,-1 3 0,1 2 1,-4 5-1,-2 2 1,-6 3 0,-3 2 0,-5 4 0,-4 4 0,-2 0 0,1 0 0,-2-1-1,-1 1 1,2-2 1,-1 0 0,-2-1 1,-1 1 0,-2-1 0,-2 2 0,-2-1 1,3 3-1,0-3-1,3 3-1,4-1 0,4-1 0,4-3 0,5 0 0,6-1 0,5-3 1,6-3 0,7-4 0,5-1 0,7 0-1,2 4-3,5-2-19,3-2-12,6 2-3,-4-12 1</inkml:trace>
  <inkml:trace contextRef="#ctx0" brushRef="#br0" timeOffset="1222">2755 1343 18,'12'-12'24,"6"2"-10,7-1-5,-1 1 0,6 2 3,-1 1-2,6 4 0,-6-1-1,6 6-2,-3-2-2,0 5-1,-3 1-2,-2 4-1,-6-1 1,0 3-1,-6 0 0,-1 4 1,-4 0-1,-4 5 0,-5-1 1,0 3 0,-5 2-1,-1 4 1,-5-1 0,-1 2 0,-4-3 0,-1 6 0,-1 0 0,-1 2-1,0-2 0,3-1 0,2-3-1,3 2 1,4-3-1,5-7 1,4-3-1,4-3 1,0-4-1,2-3 1,1-2 0,1-4-1,1-2 1,1-3-1,0-2 2,0 0-2,1-1 0,-3 2-2,1-1 2,-12 5-1,15-7-1,-15 7 1,0 0-1,-4 15 1,-3-6 0,-1 1 0,-2 2 0,0 4 0,-3-1 2,1 2-1,0 2 0,0 0 0,2 3 0,1 2 1,1 1-1,3 1 0,5 2 1,3 0-1,7 1 0,2 3 1,5-1-1,1 1 0,3 0 0,-1 0 0,0 1 0,-2-1 0,-3-1 0,-3 1-1,-3 1 1,-4-3 0,-3 1 0,-2-3 1,-3-2-1,-2-1 1,-4-2 0,-2-4 0,-3-3 1,-2 0 0,-4-5 1,-2 1-1,-6-3 0,-2-1 0,-3-2-1,0 0 0,0-3 0,1-1 0,0-2-1,5-1 1,1-2 0,5-4-1,3 1-1,-1-5-2,8 3-9,-1-6-26,-1-7 0,2-4-2,-2-8 1</inkml:trace>
  <inkml:trace contextRef="#ctx0" brushRef="#br0" timeOffset="40789">2421-5 19,'0'0'19,"3"-10"-12,-3 10 0,0 0 0,0 0 0,0 0-1,-4 9-2,4-9 0,-5 17 1,1-1 0,-4 7-1,-2 12 2,-9 8 0,-3 14 0,-10 11 1,-7 13-1,-7 2 0,-2 6-2,-1-6-1,1-2-3,8-10-6,1-15-11,6-19-16,16-12 1,1-22 0</inkml:trace>
  <inkml:trace contextRef="#ctx0" brushRef="#br0" timeOffset="41129">1741 639 11,'0'0'27,"-4"14"-1,-7-9 2,6 8-25,-2 8-2,2 3 0,-2 10 2,-4 3 1,3 9 1,-3 2 1,8 5 0,-6-7 0,7 0 0,-4-5-1,6-4-1,10-8 0,8-6-1,9-14-1,12-10 0,12-12-1,11-11 1,9-11-1,4-7 0,1-9 1,-3 0-1,-6-1 1,-6 5 0,-14 2 0,-8 12 1,-11 6-1,-5 8-1,-10 6 0,-3 4-1,-10 9 0,0 0 0,0 0-1,0 0-2,2 19-6,-9-7-23,7-12-4,-12 12-1,0-16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5:35.3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34 12,'16'-4'11,"6"7"0,1-3-3,9 2-2,6 2-2,6 0 0,6 0-1,5 1 1,6-2 0,6 0 1,5 1 0,5-3 0,7 3 1,5-3 0,7 2-1,5-3 0,8 1 0,5-4 0,6 3-1,-3-4 0,6 1 0,-3-1-1,4 0 0,-4 1 0,1-1-1,-7 2 0,-1 0-1,-4-2 1,-3 1-1,-6-1 0,-7 0 0,-8 0 0,-7 0 0,-5 0 0,-9 1 0,-7 1 0,-8 2 1,-4 0-1,-8 0 0,-7 0 1,-6 2 0,-8 0 0,-3 0 0,-13-2 1,11 0 0,-11 0 0,0 0-1,0 0 0,0 0-1,0 0-1,0 0-2,0 0-5,0 0-11,-9-6-19,9 6-1,-5-12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5:36.5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-10 222 4,'0'0'24,"-14"-2"1,14 2-12,0 0-8,0 0-3,0 0 0,0 0-1,0 0 0,0 0 1,0 0 1,0 0 2,0 0-1,16 10 1,0-7 0,3-2 0,12 1 0,8-3-1,15 1 0,9-4 0,13 0 0,10-4 0,11 1-1,9-4 1,13 0-1,3-2 1,7 1-1,3-1 0,6 1-1,1-2 0,0 2 0,-7-1 0,-9 2-1,-12-1 2,-11 2-1,-16-1 1,-14 4 1,-19-1 0,-10 4-1,-16 0 1,-6 3-1,-10-1-1,-9 2 0,0 0 0,0 0-1,0 0 0,0 0 0,0 0-1,0 0 0,0 0-1,0 0 0,0 0-2,0 0-2,0 0-9,0 0-26,0 0 1,0 0-1,11-30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5:37.7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79 20,'0'0'15,"0"0"-4,0 0 1,19 11-1,-10-10 1,4 2 1,0-3-2,3 4-3,0-3-1,6 3-3,1-3-1,8 1-1,5-3 1,12 2 0,6-3 1,17 2 0,11-4 1,13-1 0,11 1 0,10-1 0,3-2-2,10 4 1,-2-3-2,3 1 0,-7-2 0,3 4-1,-13-5-1,-7 3 1,-7 0-1,-8 0 1,-14 1-1,-10 1 0,-12 1 0,-55 2 0,71-2 1,-71 2 0,46 1 0,-46-1 0,0 0 0,0 0 0,0 0 0,0 0 0,0 0-1,0 0 0,0 0-1,0 0 0,0 0-1,0 0-4,0 0-15,0 0-17,0 0-1,0 0 1,-51-18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3:50.9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0-2 0,'0'0'2,"16"5"0,-16-5 0,18 7-1,-4-4-1,0 2 1,4 0-1,0-1 1,6 1 0,1-1 0,3-2-1,2 0 2,2 1-1,1-2 0,-2 1 1,4-1-1,1 2 1,4-1 0,-1 0 0,2 2 1,5-1-1,3 0 0,6-1 1,1 0-1,0-1-1,2-1 1,-1-1 0,2 0 0,1-2 1,1 0 0,1-3 1,1 2 0,4-2 1,1 2-2,3 0 1,3 1-1,-1 0-1,0 2 0,1 1 0,-1 1-1,-2-1 0,2 0 2,-2 0 0,1 2-1,-3-2 1,0 4 0,0-2 0,2 4 0,-2 0-1,1 3-1,1-1 1,4 3-1,0-2 0,4 2 0,-3-4 1,3 0 1,-2-3 0,0 1 0,-3-1 0,2-1 0,-2-1 0,2 3-1,-2 0-1,-1 1 0,3 0 0,3-2-1,0 1 1,4-3-1,1-4 1,3 0 0,2-4 1,6 0 0,-6-4 0,4 3 0,-1-2 0,0 3 0,-2 0 0,-2 3-1,0-2 0,1 3 0,0-2-1,0 1 1,-2 1-1,2-2 1,-1 0-1,-1 1 1,-1 1-1,2-1 0,-2 1 1,0 2-1,1 0 1,-2 1-1,-1 1 0,0 1 1,-1-2-1,-2 1 1,1 1-1,0-2 1,-2-2-1,1 1 0,1-3 1,0 2-1,1-2 1,1 0-1,-1 0 1,1-2-1,0 2 1,0-1-1,-2 1 1,1-1-1,-2 2 0,-2 1 0,1-2 0,0 2 1,0-1-1,2-2 0,-1 1 0,2-1 0,3 0 1,0-1-1,1 0 0,0 2 0,1 0 2,-1 2-2,2 2 0,0 0 0,-2 2 0,1-1 0,2 2 0,-1-2 1,0-1-1,1 0 0,1-2 0,0 1 0,-2 0 1,1 0-1,-3 0 0,0 1 1,-1 3-1,-1-1 1,1 3-1,0 2 1,0 1-1,1 0 1,1-1-1,-1 0 1,2-1-1,2-1 0,-1-1 0,1-3 0,2 1 1,1-3-1,1 0 0,1 1 0,-2-1 0,0 1 0,-1-1 0,1 1 0,-1 0 0,-1-1 0,-2 0 0,-1-2 0,-2 0 0,-2-2 0,-1 1 0,0-1 0,-2-1 0,-2 2 0,0 2 0,-3-1 0,-3 0 0,-2 2 0,-6-2 0,-4 1 0,-7-1 0,-5 0 0,-4 0 0,-2-1 0,-1 1 0,-3-1 0,3-1 0,-1 1 1,0-1-1,-2 1 0,-6-2 1,-4 1-1,-5 2 1,-6 0-1,-4 1 1,-4 1-1,-11 0 1,16 2-1,-6-1 0,3 1 0,3-2 0,-1 0 1,0-1-1,3 0 0,-2 0 0,-4 0 0,-1-2 0,-11 3 0,11-1 0,-11 1-1,0 0 1,0 0 0,0 0 0,0 0 0,0 0 0,0 0 0,0 0 0,0 0 0,0 0-1,-6-12-1,-4 10-2,-9-5-5,1 9-12,-11-3-16,-9-3-3,-4-3 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40.0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0 163 6,'0'0'13,"0"0"-2,0 0-1,0 0-3,0 0-1,-10 7-2,10-7-1,0 0-2,0 0-1,0 0 0,5 11-2,-5-11 2,8 9-1,-8-9 1,12 15-1,-8-5 1,6 5 0,-5 6 2,4 4 1,3 5-1,-1 5 1,5 5 0,-5 3 0,4 4 0,0-1 0,2 1-1,-5-3 0,2-2 1,-3-2-1,-1-4 0,-3-4 1,2-4 0,-3-6-1,1-3 1,-5-6 0,2-3 0,-4-10 0,2 10 1,-2-10-1,0 0-1,0 0-1,0 0-6,0-14-20,0 14-4,0-20-1,3 7 0</inkml:trace>
  <inkml:trace contextRef="#ctx0" brushRef="#br0" timeOffset="631">439 796 11,'-12'-9'20,"12"9"-9,-10-21-7,7 7-2,-1-2 0,3-2-1,2-2 0,2 0 1,3-1 0,3 0 1,2 0 0,1-1 1,7 2 0,-4 1 0,4 1-1,-2 1 0,1 2 0,-2 4 0,-1 2-2,0 3 0,-3 3-1,0 4 1,-2 4 0,0 1 0,-10-6 0,13 18 1,-7-7 0,-2 0-1,0 2 2,-2 1 0,-1 1 1,-3 0 0,-1 3 0,-5 1 0,-2 4 0,-6-2 0,-1 3-1,-4-3-1,-1-1 0,0-2 0,1-1-1,1-7 0,4-1 0,4-5-1,-1-3-1,13-1-1,-16-6-4,16 6-6,-1-13-17,0-5-4,10 2 1</inkml:trace>
  <inkml:trace contextRef="#ctx0" brushRef="#br0" timeOffset="1402">841 619 8,'0'0'18,"-12"-4"-3,12 4-4,-5-12-1,4 2-4,2-2-1,3-4-2,3-2-1,2 0-1,0-2-1,4 0 1,-2 0 0,3 2 0,-1 3 0,1 2 2,-2 3-2,0 4 0,0 1 0,-1 2 0,0 4 1,0 2-1,1 2 0,-3 2 1,1 3-1,-3 0 1,1 3-1,-2 1 1,-3 3 0,0-3 0,-3 3 2,-5-3 0,2 4 0,-6-3 1,-1 1 0,-7-3 0,2 1-1,-4-1 0,0 0-1,-2-3 0,1 0-2,1-4 0,3 0-2,3-2-3,0-7-4,13 3-10,-10-8-17,4-6 2,9-2 0</inkml:trace>
  <inkml:trace contextRef="#ctx0" brushRef="#br0" timeOffset="1993">1135 31 14,'0'0'27,"0"0"1,0 0-15,0 0-4,0 9-2,0 1-3,0-1-3,0 6-1,3 3 0,1 6-1,3 6 2,0 9-2,3 5 2,1 4-1,0 3 0,2 2 1,-4 0-1,1-3 1,-2-4-1,-3-7 1,-1-7-1,-2-8 1,0-6-1,-3-7-1,1-11-3,0 0-8,-1-12-15,4 0-1,-9-17 1</inkml:trace>
  <inkml:trace contextRef="#ctx0" brushRef="#br0" timeOffset="2354">1256 286 17,'15'-31'22,"13"-1"-11,5-4-4,-1 0-1,3 0 0,-3 2-1,-3 8 0,-7 4 1,-1 7 0,-9 3-1,-12 12-1,11-7-2,-11 7-3,0 0-7,-4 19-9,-8-10-10,6 9-1</inkml:trace>
  <inkml:trace contextRef="#ctx0" brushRef="#br0" timeOffset="2634">1231 431 6,'10'7'25,"8"5"0,-3-4-14,6-1-4,3 3 0,0-2-2,1 2-1,0-2-1,1 3 1,-3-3 1,2 4 0,-7-4 0,1 1 0,-4-2-1,-2 0-1,-3-3 0,-10-4 0,11 5-1,-11-5 0,0 0 0,0 0-1,0 0 1,0 0-1,0 0 0,0 0-3,0 0-6,0 0-18,0 0-7,0 0 0,0 0 1</inkml:trace>
  <inkml:trace contextRef="#ctx0" brushRef="#br0" timeOffset="6169">2031 195 14,'0'0'16,"0"0"-1,0 0-1,-14 2-2,14-2-2,-19 6-3,7-4-2,0 3-3,-4-1 0,3 2-1,-2 1 0,3-1 0,-2 2 0,3-1 0,0 1-1,1-1 0,10-7 0,-15 13 0,15-13 0,-8 10-1,8-10 1,1 9-1,-1-9 0,9 11 0,-9-11 1,16 10-1,-4-5 1,1 4 0,2-2 0,0 2 0,4 1 0,-2-1 0,0 4 0,-2-2 0,2 0 0,-1 1-1,-2-1 1,0-1 0,-4 0 0,0 0 0,-4-1 0,-6-9 1,11 17 0,-11-17 0,-4 16 1,-5-5 1,-4-2 1,-1 1 1,-6 0-1,1 0 1,-6-1-1,1 0 0,-2-3-1,2 0 0,3-1-2,0-1 0,6-2-1,0-1-1,6 1-3,9-2-2,0 0-5,0 0-15,1-19-6,14 10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46.9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-1 453 4,'0'0'22,"0"0"-1,0 0-14,0 0-5,-1-12-2,1 12 1,10-8-1,-10 8 1,14-7 0,1 3 1,-4 2 1,8-1-1,2 2 1,-1 0 0,4 2-1,1 1 0,0 1 0,-1 1-1,4 1 1,-5 2-1,0 3 0,-2-1 1,-1 3-1,-1 2 0,-3 0 0,-2 2-1,-3-2 1,-3 0 0,-4-1 0,-3 2 1,-4-2 0,-5-2 0,-3 2 1,-6-2 0,-1 2 0,-6-4 0,1 2 0,-5-4 1,4-1-1,-1-4 1,6-1-1,-1-4 1,5-1-1,3-4 0,4-1-1,3-2-1,6-3-1,5 0 0,4-2 0,7 1-1,3 0-1,6 3 1,1 1-1,3 4 0,-1 2-2,4 5-3,-8-2-6,2 1-12,-1 5-6,-8-10 0</inkml:trace>
  <inkml:trace contextRef="#ctx0" brushRef="#br0" timeOffset="611">627 0 19,'0'0'24,"0"0"0,5 13-17,-5-13-7,2 17 1,1-3 1,-1 2 0,1 7 2,-3 3 2,2 8-1,-1 4 1,1 9 0,-2 1 0,2 7-1,-2-1-1,1 0 0,0-5-2,1-7 1,-1-5-3,-1-12-1,2-4-5,-2-21-3,2 13-8,-2-13-14,-1-16 0,3 1 0</inkml:trace>
  <inkml:trace contextRef="#ctx0" brushRef="#br0" timeOffset="912">406 284 1,'0'0'25,"-12"6"1,12-6-4,14 3-9,2-4-4,6 1-3,6-2 0,7 1 0,3-3-1,8 3-1,0-1-2,1 2-1,-1 2-3,-2-2-11,-8-1-18,7 6 1,-9-10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8:13.0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689 0 4,'-2'19'9,"2"-19"1,0 0-1,-43 58-2,43-58-1,-63 67-2,26-25 0,-7 3 0,6 1-1,-2 2 0,5 0-1,-1 0-1,8-4 1,6 0 0,22-44-1,-25 79 1,25-79-1,-13 68 1,13-68 1,16 50 3,-16-50-1,56 35 1,-9-28 0,11-1-1,10-5 0,11-1-1,5 0-2,-5 1 0,-5 4-1,-8 6 0,-11 8-1,-21 11 2,-20 14 0,-12 9 0,-20 14-2,-15 9 1,-20 9 0,-15 11 1,-14 5-2,-5 4 1,0 0 0,-2 3-1,-1-5 1,2 3 0,15-4-1,7-3 0,12-9 0,7-5-1,17-7 1,6-10-1,19-10 1,13-10 0,-8-48 1,44 71-1,-44-71 2,91 48-1,-45-29 1,11 2 0,-1 0 1,9 5-2,-7 6 1,-1 7-1,-10 9-1,-11 10 1,-9 12 0,-15 11-1,-10 12 1,-22 10-1,-11 8 0,-12 7 0,-9 1 1,-4 1 0,3-6 0,2-2 0,2-10-1,7-10 1,16-8-1,8-10 1,13-4-1,5-9-1,8-4 1,7-8-1,7-2 1,6-5 0,1 0 0,-29-42 0,62 72 1,-62-72-1,57 63 1,-57-63-1,69 56 0,-25-36-6,3-5-28,14-7-2,4-18 1,8-12-1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8:15.0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467-1 7,'52'0'8,"8"3"-2,1 2-1,-3 2 0,0 4-1,-4-1 1,-4 2 0,-6 1 0,-7-1 0,-8 2 1,-6 1 0,-7 0 0,-9 3 0,-7 5 2,-7 6-3,-12 0 1,-7 8-1,-12 1 1,-6 6-2,-7 2 0,-1 2-1,-7-2-1,5 0 0,2-1-1,9-5 0,8-4-1,9-4-1,11-4 1,9-5 0,12-5 0,11-4 1,10-2 0,11-1 0,2-1 1,5 3 0,2-1-1,1 3 0,-2 5-1,-4 3 0,-8 4 1,-7 5-1,-7 4 0,-6 6 1,-16 7 0,-13 11 1,-17 4-1,-12 8 1,-14 6 0,-13 6-1,-9 5 0,-4 2-1,-1-2 1,7-5-1,8-7 0,8-7-1,16-10 1,17-7-1,15-9 1,14-8 0,17-7 0,11-3 0,14 0 1,9 0 0,2-1 1,2 4-1,-2 1 1,-6 4-2,-7 5 2,-11 7-2,-15 6 1,-14 8 0,-16 9 0,-15 7 0,-15 6 1,-11 8-1,-10 3 0,-7 3 1,3-5-2,3-5 1,7-7-1,12-10 1,12-10-1,15-8-1,16-8 0,15-8 1,13-6 0,9-5-1,10-4 2,8-3-2,8 1 2,3-6-1,1-2 1,0 0-1,-5 0 0,-5 3 0,-5 2 0,-11 6 1,-13 6 0,-8 10 0,-13 6 2,-9 8-1,-7 3-1,-2 3 1,-4 3 0,3 1-2,2-1-1,2-8-14,11-4-22,7-5-1,-4-18-1,1-5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38.0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53 205 2,'0'0'12,"0"0"-1,0 0-2,0 0-1,0 0-1,0 0 0,0 0 1,0 0-2,0 0-1,0 0-1,0 0 0,0 0 1,0 0-1,0 0-2,0 0 1,0 0 0,-33 47 0,33-47 0,10 59 0,-10-59-1,8 77 0,-1-31 1,-7 4-1,0 3 0,-2-4 0,-1 3 0,-6-4 1,5 1-2,-4-4 1,1 1 0,4-3-1,3-43 1,-11 80-1,11-80 1,-6 72-1,6-72 0,4 67 0,-4-67 1,7 56-1,-7-56 0,13 46 0,-13-46 0,0 0 0,10 54 0,-10-54 0,0 0 1,0 41-1,0-41 0,0 0 1,-6 57-1,6-57 1,0 0-2,-9 60 1,9-60-1,0 0 0,-11 54 1,11-54-1,0 0 0,0 0 1,-1 46-1,1-46 0,0 0 1,0 0 0,0 0 0,42 38-1,-42-38 1,0 0-1,0 0 1,42 26 0,-42-26-1,0 0 2,41 12-2,-41-12 1,0 0-1,51-1 1,-51 1 0,44-3-1,-44 3 0,47-4 1,-47 4-1,47-2 0,-47 2 0,44 3 1,-44-3-1,41 8-1,-13-3 0,-1 2 1,-1-1-1,-7 1 1,9 0-1,-6 1 0,0 2-1,-5 3 2,0 1 0,-1 3 0,-1 0 0,0 2 0,-2 1 0,2 1 0,1-2 2,4-1-2,-3-4 0,8-4 1,6-1-1,5-6 1,3-3-1,6-2 1,4-2-1,-5-4 1,10 0-1,-3 0-1,-5-1 1,-1 2-1,-2 0 1,-3 3 0,-5 0-1,4 3 0,-9 2 1,3 2 0,-4-1 0,0 2 1,-2 2-1,1 0 0,0 0 0,0 1 0,0 0 0,-7 2 0,3 1 0,-1 0 0,1 1 0,-5-1 0,6 1-1,0 0 1,1-3 0,5-3 0,5-1 0,7-4-2,3-5 2,9-1 0,3-4 2,2-1-2,2-1 0,0 0 1,0 1-2,-6 0 1,-2 2 0,-5 3 0,-4 0-2,-3 0 2,-2 2-1,0 0 1,-5 1 0,0 0 0,1-2 0,-1 3 0,0 1 0,-2-2 0,1 2 0,-3 2 0,-1 2 0,-2 1 0,-2 3 0,-3 0 0,-2 1 0,-3 1 0,-2 0 0,3 1-1,1-2 1,3-1 0,2-2 0,3-1 0,4-4 0,6-4 0,6-2 0,5-3 0,5-5 1,4-2-1,2-3 0,-1-3 0,7 0 0,-1 0 0,1 4 0,-1-1-1,-2 3 1,-2 3 0,1 1 0,3 4 0,-7 3 0,-2 2-1,-4 0 1,-7 4 0,4 4 0,-3 0 0,-3 4 0,-4 4-1,-2 0 1,-1 3 0,2 0 0,4 0 0,-4 1 0,4-4 0,3-2 0,6-5 0,5-6 1,5-3-1,1-4 0,2-4 0,-2-1 0,2-3 0,-1 2 1,-1 2-2,0 1 2,-4 4-2,1 1 1,-4 2 0,0 2 0,-2 4 0,-4-1 0,-3 5 0,-3 0 0,0 0 0,-3 2 0,6-1 0,-3 0 0,2 1 0,2-5 1,2-3-1,4-3 0,0-5 0,3-3 0,-1-2 0,0-4 0,1-3 0,-1-1 0,-3 0 1,-2-1-1,-4 2 0,-5 2 0,-1 0 0,-3 3 0,-5 4 0,-6 0 0,-5 5-1,-1 3 1,-4 2-1,-1 1 1,-5 3 0,1 1 0,0 3-1,2-1 1,3 0 0,3-2 0,1 0 1,3-1-1,5-6 0,2-3 1,0-4-1,2 0 1,-2-3-1,1 1 0,0-2 0,0 2 0,-1 1 0,-5 1 0,-1 1 0,-3 3-1,0 0 1,-3 1 0,-4 0 0,-2 0 0,-3 0 0,3 0 0,-12 4 1,16-16-1,-10-1 0,3 1 0,-2-4 0,-1-4 0,-3-4 0,-1-4 0,-1-5 0,0-3 0,-1 1 0,-3-5 0,2-4 0,2 0-1,0-1 1,3 1 0,3 2 0,5 0 0,-3 0-1,4 5 1,0 3-1,-2 3 1,3 2-1,-5 4 1,0 2 0,-3 3 0,0 4 0,-3 0 0,-2 3 0,-3 0 0,-1 2 0,-1 1 0,-3-1 0,1 0 0,-3-1 0,0 0 0,1-1 0,-3 1-1,0-1 1,-6 1-1,-2-1 1,-3 2-1,-5 1 1,-3-2-1,-4 3 1,-1-3-1,1 0 1,3 1 0,2-1 0,2 0 0,3-1 0,0 1 0,2 2 0,4-1 1,1 4-1,1-2 0,-2 3 0,3 0 0,-1 3-1,3 2 1,0 1 0,-4 1-1,-3 1 1,-4 2 0,-4 0-1,-7 0 1,-6 2 0,-5-1 0,-7 1 0,-4-1 0,-3 0 0,-1-1 0,0 1 0,1 0 0,1-2-1,-3 0 1,4-1 0,-4 0 0,2 1 0,-5 1 0,0 2 0,-3 1 0,1 1 0,1 0 0,-3 2 0,2 2 0,0-1 0,2-2 0,2 1 0,3 0 0,3-2 0,5-1 0,-2-1 0,9 0 0,2-2 0,7 1 0,1-1 0,1-1 0,-2 2 0,1 1 0,1 1 0,-6 3 0,-3 0 0,-6 1 0,-2 1-1,-3 2 1,2-1 0,-5 1 1,3-1-2,1 0 1,2-1 0,1-1 1,1-1-1,2 0 0,-2-3 0,4 1 0,-2-3 0,2-1 0,1-3 0,2-3 1,2-1-1,1-2 0,3-4 0,-2-1 1,1-1-1,0-1 0,0 1 1,-2-2-1,-2 1 0,-3 2 0,-3 0 1,-4-4-2,-1 7 1,-3-3 0,-1-1 0,-5 5-2,0 8 2,0 2 0,-1 2 0,3 9 0,-3-6 0,0 9 0,0 1 0,5 1 1,-1-7-1,3 1 0,3 1-1,-2 1 2,5-1-1,3 0 0,2-1 0,2-2 1,0 1-1,0-2 0,0-2 1,2-1-1,-2-2-1,0 1 1,-1-2 0,0-1 0,-2 0 0,2 0 0,2-1 0,-1-3 0,0 2 1,-1 0-1,2-2 1,-2 1-1,3-2 1,-1-2-1,-4 1 1,3 0-1,1-1-1,-2-1 1,1 1 0,1 2 0,-2 0-1,2 2 1,-6 0 1,7 3-1,-4 2 1,3 0-1,-5-1 1,-1 2-1,1 0 1,0-1 0,4 0-2,-2-1 1,3 0-1,6-1 1,-1 1 0,3-1 0,3 0-1,0 0 1,0 1 0,30-1 0,-74 2 1,74-2-1,-73 2 1,73-2 0,-56-1-1,56 1 1,-62-7 0,62 7-1,0 0 0,-58-17 0,58 17 0,-42-10-1,42 10 1,0 0 0,-45-2-1,45 2 1,0 0-1,-43 13 1,43-13 0,0 0 0,0 0 0,-50 41 0,50-41-1,0 0 1,-46 37 0,46-37 0,0 0 0,0 0 0,-52 33 0,52-33 0,0 0 0,0 0 0,0 0 0,0 0 1,0 0-2,0 0 1,-44 13 0,44-13-1,0 0 1,0 0 0,0 0-1,-2 56-4,2-56-8,0 69-21,-1-24-1,-18 10-1,1-1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48.2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235 1 35,'3'-9'31,"-3"9"0,0 0-16,0 0-8,0 0-4,-1 11-2,1-11 0,-1 19-2,-1-4 1,0 6 1,1 6 0,0 3 0,1 8 0,-1 3 1,1 5-1,0 2 0,1-1 0,1-3 0,0-7-1,0-4 0,1-8-1,1-5 0,-3-7-3,2-3-7,-3-10-11,0 0-10,0 0 1,-11-17 0</inkml:trace>
  <inkml:trace contextRef="#ctx0" brushRef="#br0" timeOffset="321">0 235 24,'0'0'27,"10"5"-1,-1-1-13,6 1-8,4 0 0,6 5 0,2-1 1,6 3 0,-2-2 0,2 3-1,-2-4 0,1 2-1,-5-4-1,-2 0-2,-2-3-4,-8-4-2,2 0-6,-7-6-11,-1-7-11,1 1 1,-7-7-1</inkml:trace>
  <inkml:trace contextRef="#ctx0" brushRef="#br0" timeOffset="601">449-1 1,'0'0'16,"0"0"-3,0 0-2,0 0-2,0 0 0,10 16 1,-10-16 0,3 15 0,-3-15-1,2 20 0,-2-10-1,3 7-1,-2 3-1,3 8-1,-3 1-1,3 7-1,-3 2 1,0 4-2,0-1 0,0-1-1,-1-5 0,1-8-1,1-5 0,4-9 0,4-9-1,5-11 0,4-7 0,0-5 0,4-3-1,-1-1 1,-2 1 1,-1 2-1,-2 4 2,-7 6 0,-10 10 0,11-2 1,-11 2 0,9 21 0,-4-4-1,2 4 1,0 4-2,5-1 1,2 1-3,1-6-6,5-3-12,7-3-14,-7-14 0,4-4 0</inkml:trace>
  <inkml:trace contextRef="#ctx0" brushRef="#br0" timeOffset="1052">962 286 5,'0'0'22,"13"12"-1,-6-2-12,1 0-4,5 1-3,0 0 2,4-3 0,-2-3 1,6-3 1,-2-6 1,3-1 0,-2-7 0,1 0-1,-6-5 0,1 0-1,-6-2-1,-1 2 1,-8-2-1,1 2 0,-7 0 0,0 5 0,-2-1-2,-2 4-1,-2 3-1,-1 2 0,-2 7 0,-1 4-1,-1 3 0,-2 3 0,-1 3 0,-2 2 1,1-2 1,0 4-1,0-2 1,4 2 0,-1-2 0,4 1 0,-1 1 0,5-1 0,1 0 0,1 0 0,4-1 0,2-1 0,2-1 0,4-2 1,4 0-1,4-1-1,7-1 0,4-5-3,11 1-6,1-8-13,9-3-13,5-2 0,6-11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50.0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16 149 12,'0'0'21,"0"0"0,0 0-13,0 0-7,-3 20 0,0-5 2,-1 4 1,2 4 2,-2 1 3,4 1 0,-1-1-1,6-2-1,2-8-1,8-3-2,2-11-1,6-8-1,2-7-1,1-6 0,2-5 0,0-2 0,-3-3 0,-3 4 1,-8 0 1,-2 6 1,-5 2 1,-5 7 0,-5-1 0,3 13 0,-17-16-3,6 14 0,-6 2-1,-1 3-2,-5 6-1,0 1-2,-1 5 0,-3 1-5,7 2-4,-3-4-7,9-1-3,3-5-1,11-8 0,0 0 0</inkml:trace>
  <inkml:trace contextRef="#ctx0" brushRef="#br0" timeOffset="370">107 123 14,'8'-11'15,"3"7"-1,-11 4-2,12-3-5,-12 3-4,11 10-3,-5 1-1,0 6 1,0 6 0,-1 6 2,0 5 0,3 8 1,-2 7 1,-2 4 2,1 2 3,-5-2-1,3 2 0,-5-10-1,3-1 1,-6-12-1,5-6-1,-4-11-3,4-15-5,0 10-8,0-10-15,1-23-7,4 6-1,-3-15 1</inkml:trace>
  <inkml:trace contextRef="#ctx0" brushRef="#br0" timeOffset="791">449 73 15,'0'0'22,"0"0"-7,0 0-4,0 0 0,-4 12-2,4-12 0,-3 10-3,3-10 0,-5 17-1,0-5 1,3 8-1,-4 0-1,3 6 1,-2-1-1,2 5 0,-2-2-1,3 0 1,4-5-1,2-4-1,5-7-2,5-9 0,5-5-1,3-8 0,2-4 0,1-3 0,1-4 0,-2-1 1,-3 1 1,-2 2 0,-5-1 0,-1 5 0,-3-2 0,0 4 0,-2-2 0,-1 4-1,-3 0 1,0 1-1,-4 10 0,4-13 1,-4 13-2,0 0 1,0 0-3,-8-13-7,8 13-12,0 0-12,-9 5 1,9-5-1</inkml:trace>
  <inkml:trace contextRef="#ctx0" brushRef="#br0" timeOffset="1352">931 151 24,'24'-2'13,"-2"-3"1,1-1 1,-3-2-3,-1-3 0,-3-1-4,-2-1-2,-5-2-2,-2 2-1,-4-2-2,-3 3 0,-4-1-1,4 13 0,-16-17 0,5 11-3,-4 4 0,-1 2-2,0 5-1,-2-1 0,0 6-1,-4 0 2,5 4 3,-3 0 2,2 2 2,0-1 2,1 1 2,2 0-1,1 0 1,4 2-1,-1-2 0,5 3 0,1-2-2,4 2 1,2-2-1,4 2 0,2-3-1,4-1-1,8-2-3,2-4-3,5-1-3,-1-8-1,5 0-2,-1-8-4,4-3-5,-1-1-3,-5-11-3</inkml:trace>
  <inkml:trace contextRef="#ctx0" brushRef="#br0" timeOffset="1772">1219 95 8,'4'-10'21,"-4"10"-5,0 0-5,0 0-6,0 0-4,0 0-2,0 0 0,0 0 1,1 10 1,-1-10 1,3 10 2,-3-10 2,6 12 0,-6-12 3,7 21-3,-1-10 1,0 3-1,-2-2-1,2 2 0,-4-2 0,2 0-1,-4-1 0,1-2 0,-1-9 0,-1 11-2,1-11 0,0 0 0,0 0 0,0 0 0,0 0 0,0 0 1,0 0-1,0 0 0,-7-10 0,8-1-1,2-5 0,1-1-1,4-3 0,0-3 0,3 2-2,2 1 2,1 1-1,1 4 0,1 3-1,-1 1-1,3 6-3,-4-1-4,6 8-5,-3-3-6,0 2-8,7 6-5,-5-6 1</inkml:trace>
  <inkml:trace contextRef="#ctx0" brushRef="#br0" timeOffset="2313">1653 47 11,'0'0'21,"0"0"-10,0 0-2,-9 12 0,8-1 1,-4-2 1,2 7 2,-7-1-1,6 7-1,-6-4-1,5 8-2,-3-5-2,3 2-2,2-5-1,4-1 0,3-5-2,7-5-1,2-3-1,5-8 0,2-3 0,1-5 0,2-3 0,-2-2 0,-1-3 1,-4-1-1,-4 1 2,-3-2 0,-1 3-1,0 2 1,-3 0-1,-1 4 1,-1 2-2,0 2 2,-3 9-2,0 0 1,4-10-1,-4 10 1,0 0-1,0 0 1,-5 11 0,5-11-1,-5 14 2,3-4-2,0 4 2,-1 5 0,0 4 0,3 7-1,-4 7 1,1 5 0,0 8 0,2 3 0,-1 0-1,2 3 1,1-3-1,0-3 1,2-5-2,3-6 0,1-6-3,-1-8-4,4-2-9,3-4-15,-4-15-3,9-3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4T00:51:24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896 140 24,'0'0'17,"0"0"-1,0 0-3,0 0-1,-10 2-2,10-2-4,0 0 0,0 0-1,0 0-2,-12 3 0,2-3-1,0 4 0,-3 0 0,-4 2 0,-6 3 0,-2 6 1,-11 3 0,-6 6-1,-7 5 0,-5 6 0,-8 4-1,-7 4 1,1 0-1,1 1-1,1-2 0,7-3 1,6-5-1,8-4 1,9-7-1,11-4 0,6-6 0,5-5-1,14-8-1,-12 6-1,12-6-1,5-13-5,4-3-19,9 0-5,-2-11 1</inkml:trace>
  <inkml:trace contextRef="#ctx0" brushRef="#br0" timeOffset="561">501 67 3,'-12'9'12,"-5"-1"-7,4 3-2,1-2 0,0 0 3,12-9 1,-14 11 1,14-11 1,0 0 1,15-2 0,3-7 1,9 1-2,8-4-3,9 0-1,6-3-1,3 1-2,4 0 0,0 3-1,-5 0 0,-4 5 0,-9 1 0,-6 3 1,-6 1-1,-3 3 0,-9 1 1,-3 1-1,-12-4 1,13 11 1,-13-11-1,4 16 1,-7-7 0,0 5 1,-7 1-1,1 7-1,-4 4 0,-1 6 0,-4 5-1,0 6 0,-1 4 0,-2 2 0,0-1 0,1 0 0,0-5 0,4-4 1,0-3 0,4-7 0,-1-6-1,6-4 1,1-6 0,4-2-1,2-11 1,-5 12-1,5-12 1,0 0-1,0 0 1,0 0-1,0 0 1,0 0 0,0 0-1,0 0 0,0 0-1,0 0-1,0 0-2,-11 5-3,9 6-14,-6-1-18,-4-4-1,-3 0 1,-5-6-1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8:52.6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2419 1484 3,'-27'1'13,"-4"-2"-2,-2 1-1,-6 1-3,-4 1-1,-1 1-2,-5-1 0,0 3-2,-4-1 1,-2 2 0,-1-2 1,3 0 2,-3-3 0,2 2 2,-4-5-1,3 3 0,-5-3-2,2 3 0,-4 1-2,0 3-1,-1 0-1,1 2 0,1 2-1,-1 1 1,2 5 0,2-6 0,2 3 0,2 2 0,1-2 0,0 2 0,2-1 1,1 1-1,3-3 1,1 4-1,1-3 0,2 0 0,3 1 0,3-2-1,3 0 1,1 2-1,1-2 1,4 2-1,1 0 0,0 1 0,1-1 0,0 2 0,1 2 0,1 0 0,0 1 0,1 1 0,2 2 0,0 0 0,2 2-1,2 0 1,0 0 0,4-1 0,1 1 0,2 1 0,2-2 0,2-1 0,1 1 0,3-1 0,2 2 0,2-2 0,3 2 0,1 0 0,2 0 0,3-1 1,1 2-1,3 1 1,4-2 0,3 0 1,2 1 0,5 1 0,3-1 0,5 2 0,3-2 1,4 1-1,1-2-1,3 2 1,3-2-1,2 1-1,3-2 1,4 1 0,4-1-1,3 0 1,5-4-1,1 1 1,3-2 0,2-2 0,-1-2 0,3 1 0,3-3 1,4 0-1,3-1 0,3-2-1,2 0 1,6-2 0,7 0-1,4-1 1,1 0-1,1-1 0,2 0 1,5-1-1,1-1 0,-1 0 1,-2 4-1,-2 1 0,-1-1 1,0 2-1,-3-2 1,-3 1-1,-1-1 0,-2-1 0,-4-11 0,4-1 1,-6-3-1,-1-4 0,-1-3 0,-3-4 1,-2-4-1,-3-3 0,-1 1 0,-5-3 0,-5-4 0,-3 1 0,-8-3 1,-6 0-2,-6-1 1,-8 0 0,-4 1 0,-9-2 0,-1 1 1,-8-5-1,-3 5 0,-5-1 0,-4 2 0,-6 0 1,-7-1-1,-4 2-1,-9-2 0,-6 5 0,-8-2-1,-9-3-2,-10 4-2,-15-7-5,-8 7-13,-26 0-12,-22 0-2,-19 3 1</inkml:trace>
  <inkml:trace contextRef="#ctx0" brushRef="#br0" timeOffset="63231">3073 37 13,'8'-10'21,"-5"0"-19,-3 10-1,8-11 1,-8 11 0,0 0 0,11-6 0,-11 6 1,5 9 1,-4 5 2,-3 5 1,1 12 0,-8 9 2,0 14 2,-10 12-1,0 11-1,-8 10-2,-2 5-1,-5-2-2,2 0 0,0-9-2,3-8 0,4-15-2,5-13 1,7-15-3,2-19-1,11-11-2,-12-17 2,9-12-2,-2-13 1,-1-4 0,-4-11 0,-2-1 1,2 3 3,-4 6 1,2 8 0,1 8 0,1 10 0,0 12 0,1 14 1,-3 14-1,-1 13 1,-2 11 0,3 7 1,-2 10-1,2 8 1,3-3-1,7-1 1,4-7 0,8-4 1,6-8-2,7-5 1,5-12-1,10-5 1,7-9-1,5-6 0,3-9 0,5-5-1,3-10 1,2-4-1,-3-9 0,2-6 0,-3-5-1,-1-4 1,-2-2-1,-3-3 0,-6 3 1,-6 6-1,-7 7 0,-9 6 1,-6 9-1,-7 5-1,-12 15 0,0 0 0,0 0-2,-8 11-4,-2 6-14,-6-1-15,-8-2 0,-1 0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9:07.2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2282-1 7,'-30'0'6,"-2"3"0,-6-2 0,-1-1 1,-6 1-1,-4 2 0,-2-1 0,-4 3-1,0-4 0,-3 0-2,-3 3 1,-4 3-1,-3-3-1,-4 3 0,1 3 0,-1 0 0,-4 3-1,-1 1 0,1 1 0,1 1 0,0 4 0,0-1 1,1 2-1,-1 3 0,5 2 1,-4 3-1,6 2 1,2 2 0,6 2 0,2 0-1,3 1 0,5-2 0,3 0 1,6-1-1,1 1 0,4-9 1,4 4 0,2 1-1,5 1 1,3-2 0,6 1-1,2-1 0,5 1 0,3 1 0,5-1-1,1-4 1,5-2 0,2-1 0,1 1 0,5-1 1,2 3-1,2 0 1,1 0-1,3 2 1,3 1-1,1 1 0,3-1 0,0 0-1,2-3 1,0-1 0,4-1 1,-1-1-1,5-1 1,0-1 0,2 0-1,2 0 1,4-1-1,2 0 0,3 1 0,2-5-1,0 2 0,2-2 1,1-1-1,3-2 0,1 1 1,0-3-1,3-1 1,-1 0 0,3-1-1,2 0 1,1-1 0,1 1-1,1-2 1,2 1-1,1 1 1,0-2-1,2 0 0,0 0 1,1 0-1,1 0 1,-1-2-1,-1-1 1,2 0-1,-1-1 1,-2 1-1,1-2 0,2 0 1,1 2-1,2-1 0,-1 0 0,1-1 0,-1 1 1,4-2-1,-5 0 0,-2-2 0,-2 0 1,-3-1-1,1 0 0,-5-1 0,-2 0 1,-3 1-1,0-1 0,0 3 1,-5-1-1,0 0 0,-2-1 0,1 1 1,-3-1-1,1-2 0,-3-1 1,0-1-1,-3-3 1,1-1-1,-1 0 1,-2-2-1,-1-2 1,-2-1-1,-1 0 0,0-2 2,-2-1-2,-2-1 1,-1-1-1,-4-3 0,0 1 1,1-4 0,-4 1-1,-2 0 0,-2-1 1,-3-2-1,-2 0 0,-3-1 0,-3-1 0,-4 0 0,-2-2 0,-3-2 0,-3-1 0,-3-4 0,-3 0 0,-1-1 0,-3-2 0,-4 2 0,-3 0-1,-5-2 1,-4 3-1,-4 2 1,-6 2-1,-7 1 1,-3 0 0,-6 2-1,-5 1 1,-3 2-2,-6 0 2,-3 1 0,-5-1 0,-6 1-1,-1 0 1,-4-1 0,-4 2 0,-4 0-1,-2 1 1,-4 1 0,-3 3 0,2 2 0,-3 2-1,-3 3 1,2 2 0,-1 4 0,2 2 0,3 1 0,3 1 0,1-2 0,3 1 0,4-1 1,2 0-1,3-1 0,4 1 0,1 2 0,3 1 1,4 1-1,4 2 0,3 0-1,6 1 1,7 0 0,4 0 0,8 0 0,6 0 0,5-1-1,7 1 1,4-2-2,6 3-2,9-1-1,-10 0-2,10 0-4,0 0-13,13-1-11,-13 1 0,15-12 1</inkml:trace>
  <inkml:trace contextRef="#ctx0" brushRef="#br0" timeOffset="18426">2120 3317 11,'0'0'9,"-13"20"-1,4-8 1,1 5-2,-4 1 1,0 4-2,-1 5 0,-4 4-1,0 5-1,-3 5 0,-1 4 0,-4 3 0,2 1 0,-1-1 0,-1-1 0,1-6 0,3-3 0,0-9 0,5-3 1,4-9-1,1-2-1,2-5 0,9-10-1,-9 11-1,9-11 1,0 0-2,0 0 0,0 0-3,0 0-14,8-27-14,4 7-1,-6-16 1</inkml:trace>
  <inkml:trace contextRef="#ctx0" brushRef="#br0" timeOffset="18877">1823 3480 10,'-11'3'14,"11"-3"-2,0 0-1,0 0-2,2-16-2,4 5 1,5-2-1,5-4-2,7-3 1,6-3-2,7 1 1,2-2-2,4 2 1,0 2-2,-1 2 1,-5 2 0,-4 6 0,-7 2-1,-6 3 1,-6 1-1,-3 2 0,-10 2-1,12 2 0,-12-2-1,9 9 1,-9-9-1,9 18 1,-5-3 0,1 2 0,-1 3 1,1 3 0,-1-1 0,3 1 0,-4 0 0,1 2-1,0-3 1,-1-1-1,-2 0 0,2-1 0,-1-4-1,-1 0 1,0-5-1,0-1 1,-1-10 1,1 11 0,-1-11 0,0 0 0,0 0 0,0 0 0,0 0-1,0 0-2,0 0-7,0 0-23,10-9-5,-10 9 0,0-25-1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9:54.7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435 31 4,'4'-10'26,"-4"10"0,7-15-1,-7 15-26,0 0-1,0 0 2,10-5 0,-10 5 1,0 0 2,2 17 2,-1-4-1,-2 10 2,2 10 0,-3 10 1,0 16-1,-6 13-1,-1 14 1,-5 10-2,1 10 1,-6 2-2,2 1 1,-3-2-2,-1-5 1,5-12-1,3-10-1,4-17-1,-2-12-1,7-13-2,-5-16-8,7-13-10,2-9-3,-14-26 0,-3-4 0</inkml:trace>
  <inkml:trace contextRef="#ctx0" brushRef="#br0" timeOffset="330">17 900 22,'-5'-11'16,"5"11"0,-3-12-1,3 12-1,0 0-1,-1 18-4,1 6-1,-4 7-2,2 10-2,1 6 0,3 10-1,0 3 0,5 1 0,4-6-1,7 2 0,4-11 1,7-5 0,0-13 1,7-7 0,0-14 0,6-10 0,1-15 0,4-14 1,1-16-2,1-4 0,2-11-1,0-5-1,0-1 1,-2 2-2,0 1 1,-3 6-1,-1 7-1,-2 5-2,-1 10-3,-6 0-10,3 7-21,1 5-3,0 3 2,5 5-1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8:54.3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612 1163 1,'-31'-14'22,"12"8"0,0-1-17,0 6-4,3 4 0,3 3-2,2 3 0,1 3 0,5 4 1,0 1 2,3 5 1,2 3 2,1 6 2,-1 3 0,4 6 0,0 0 1,2 6 0,1 4-1,3 6-3,-2-1 1,1 7-2,1 1 0,0 7 1,-5 3 0,2 8 0,-4 1 1,1 9 0,-2 5-1,1 8-1,-4 5 1,0 7-2,-1 5 0,1 8 0,-3 2-1,0 4 0,-1 6 0,-3 2 1,-1 3 0,3 4 0,-4 2 0,2 5 2,-4 3-2,0 4 1,-3 1 0,3 7-1,-5-1 0,-1 6-1,-2-2 0,-2 5 0,-1 0 0,1 1 0,0 0 0,4 4 0,-2-6-1,5 5 1,5 3-1,3-1 1,3 1-1,4 3 0,0 3 0,-2-3 1,2 4-1,-2-1 1,-4 0-1,-2-3 0,0 1 1,-3-2 0,2-1-1,0 0 0,1 2 1,4-2 0,2 0-1,5 4 1,3 1 0,4-1-1,3 2 0,2 1 0,0-2 1,-2-1-1,-4-1 0,-6-3 0,-8-2 1,-6-1-1,-8-5 1,-3-3-1,-4-6 0,1-2 1,1-8-1,2-6 1,7-8-1,2-7 0,3-10 1,1-4-1,3-5 0,2-5 0,1-8 0,0-4 0,-1-10 0,2-6-1,1-4 0,0-10 1,3-5-1,-2-6 0,0-4 0,2-9 1,1-3-1,1-6 0,2-4 1,0-5-1,-1-10 0,4-4 1,-1-5-1,-1-3 1,-7-10-1,10 9 1,-10-9 0,0 0 0,0 0 0,0 0 0,12 5-1,-12-5 0,9 0 1,-9 0-1,11-3 1,-11 3-1,16-3 1,-4 2-1,-1-1 1,3 1 0,6-2 0,2 4 0,6-2-1,4-2 2,4 1-1,6-2 0,4 2 0,5-2 0,2 1 0,6-3 0,4 0 0,5 3-1,6-3 1,3 7 0,6-3 0,7-1 0,4 1 0,7 1 0,6 1 0,3-1 0,5 4 0,3-5 0,6 3 0,3 4 0,2 0 1,1 1-1,2 3 0,3-1 1,4 0-1,3 1 1,1-3-1,5 2 1,4-3-1,2-1 1,6-1-1,1 1 0,2 0 1,4 0-1,3 0 0,0 3 0,1 0 0,2-2 1,1 4-1,3-7 1,5 0-1,-1 0 0,4 4 1,0-4-1,1-1 1,0 4-2,-2-4 2,-2 4-1,-7 4 0,-2-3 1,-7-4-1,-4 0-1,-1-1 1,-6 2 0,0 1 0,-11 0 0,1-2-1,-4 1 1,-6 1 0,-6-3 0,-13 2-1,-1-5 0,-21-4 1,7-2-1,-20 3 1,-4-3-1,-13-1 1,0 1-1,-14 2 1,-3 1-1,-3 0 1,-44 5-1,68-8 1,-68 8-1,0 0 1,0 0 0,43 3 1,-43-3-1,0 0 1,0 0-1,0 0 0,0 0 1,0 0-2,11-50 0,-11 50 0,17-75 0,-11 32-1,2-11-1,1 0 2,-2 7-2,-7-8 2,8-1 1,-8 3-1,0-3 0,1-10 2,-8-5-1,0-6 1,0-9 1,9-3-1,-16-3-1,8-3 1,-7-2 0,0 1 1,8 1-2,-6-5 1,1-1 0,-4 0-1,12-6 0,-7-5 0,3-3 0,1-3 0,-4-2 1,6-2-1,8-3 0,0 1 0,-4 0 0,8 0 0,-3 1 1,0 1-1,2 2 0,-1-3 0,-2 2 0,2-1 0,1 2-1,6-2 1,-2 1 0,-6-2 1,1 0-1,-3 1 0,-3 1 0,-1 2 0,8 0 1,-20 2-1,9 0-1,6 0 1,-1 0 0,10 1 0,-6-2 0,0-2-1,-8-2-1,8-1 1,-8 0 0,2 1 0,-1 1 0,-16-4 1,6 1-1,-2 0 2,0 2-1,-4-1 1,9-1 0,3-4 0,-8-2 0,7-2-1,-4 5 1,5-4-1,2-2 1,3 1 0,-6 0-1,-8 3 1,7-1-1,-2-3 1,4-2-2,-2-1 2,3 3-1,-2-6 0,-1-2 0,5-1 0,-2 1 0,1 2-1,1 0 1,0-6 0,-4-3-1,5 4 1,1-1-1,-3-2 1,1 0 0,0 4 0,-2 1 0,0 6 0,-1 2 0,-7 1 0,12 5 0,-6 3 0,3 2 0,-4-2 0,-2 1-1,-2 3 1,5 4 0,-4 0 0,-4 3 0,3 2 1,-1 3-1,4 7 0,3 4 0,-4 4 0,-1 5 0,2 2 0,-6 4 0,3 3 0,-1 4-1,3 1 1,1 4 0,3 1 1,-1 1-1,2 3 0,1 4 0,2 3 0,0 4 0,-4 2 0,-5 3 0,-2 2 0,0 6 0,-2 1 0,14 41 0,-32-76 0,32 76 0,-31-69 0,31 69 0,-26-61 0,26 61 0,-21-57 0,21 57 0,-23-51 0,23 51 1,-27-44-2,27 44 1,0 0 0,-39-60 0,39 60 0,-39-42 0,39 42 1,-57-36-1,20 17-1,-13 0 0,0 2 1,-5 1-1,-4 0 1,-7 2-1,-3 0 1,-3 1 0,-6 1 0,-5 3 0,1-1 0,-9 3 0,-2 2 0,-6 2 0,1 2 0,-9 2-1,2 2 0,-3-1 2,-4 3-2,0 0 2,0 0-2,-1 3 1,-2-1 0,4 1 0,-6 0 0,1 1 1,3 1-1,2-2 0,1 0 0,4-1 0,0-2 0,3 2 0,3-2 0,0 0 0,3 1 0,0-1 0,0 1 0,-3 0 0,3 0 0,1-1 0,-1 0 0,-1-1 0,0 2 0,-3 0 0,-2 1 0,2 2 0,-1-1 0,-1 0 0,1-1 0,-2-2 0,1-2 0,3 0 0,0-3 0,1-2 0,1 2 0,0-1 0,-2 2 0,-1 2 0,3 0 0,-2 2 0,1-1 0,3 1 0,1 0 0,1-2 0,4 0 1,4-2-1,2 1 0,3-2 0,2 0 0,1 0-1,-1 8 1,2 0 0,1 0 0,1 2 0,2-1 1,0 3-1,5-2 0,0 1 0,7-8 0,2-1 0,5 1 1,4 0-1,3-2 0,2 0 0,1 1 0,7 0 0,2 1 0,2 0 1,3 0-2,2 0 1,2-1 0,5 1 0,4-1 0,-1-1 0,4-1 0,1 1 1,4 0-1,9-1 0,-16 0 0,16 0 0,-11 0 0,11 0 0,0 0 0,-10 1 0,10-1-1,0 0 1,0 0 0,0 0-1,0 0 1,0 0 0,-6 13 0,3-4 0,-1 4-1,0 6 1,0 6 0,-4 5 0,0 7 0,-2 6 0,1 5 0,-2 6 0,2 5 0,-1 5 0,2 3 0,2 3 0,1 3-1,5 2 1,1 3 0,3-1-1,3-2 1,1 0 0,4 0-3,-5-7-13,-1 6-23,-8-6 0,-13-15-1,-12-4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1.1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184 4 2,'0'0'12,"0"0"-3,1 10 1,-1-10-2,0 0 0,0 0-1,-1 12 0,1-12-1,0 0 1,-1 13-1,1-13 0,-1 14-2,1-14 2,0 20-2,1-6-1,0 4-1,2 3 0,-2 5-1,1 3 1,2 4-2,-2 3 0,3 2 0,-2 2 1,0 1-1,2 0 0,0-1 0,1-2 0,-2-3 0,2-4 0,-1-3 0,1-4 0,-1-4 0,0-4 1,-1-5-1,-4-11 0,5 15-1,-5-15-2,0 0-6,0 0-13,0 0 2,4-11-1,-11-9 0</inkml:trace>
  <inkml:trace contextRef="#ctx0" brushRef="#br0" timeOffset="538">0 47 3,'0'0'13,"0"0"2,0 0-1,3-12-5,7 9-1,3-3 0,2 1 0,3-1 0,3 2-1,1-1-1,2 2-1,3 0-1,1 3 0,0 1-2,2 2 0,0 1-1,2 3 0,-2 2-1,1 2 1,-2 1 1,0 2-1,-2 2 0,-2 0 0,-2 0 0,-2 1-1,-1-1 1,-5 0-1,-3-1 0,-2-1 0,-4 0 0,-3-1 1,-3 0 0,-3-1 1,-6-1 1,-3 1 1,-7 0 1,-5-1-1,-4-1 1,-6 1 0,-1-2-1,-3-2-1,-1 0 0,2-1-1,3-1 0,4-2-1,3 0 0,5-2 0,5 0 0,3-1 0,14 0-1,-15 0 0,15 0-1,0 0-6,0 0-8,-8-14-13,8 14 0,12-20-1,0 6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6:52.69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28 8,'0'0'16,"23"0"1,-9-2-1,7 3-5,2-2-1,3-1-1,5 0-2,0-1 0,3-1-1,0-1 0,-2 2-2,-1-1 0,-4 2-1,-4 1 0,-3 2-1,-6 1 0,-3 2 0,-11-4-2,12 13 1,-12-13-1,5 20 2,-3-9-2,-3 3 2,0 3-2,0 0 1,-1 3 0,1 2-1,-1-1 0,3 4 0,-2-2 1,2 2-1,0-2 1,2-2 0,-2-1 0,0-2 1,-1-4 0,1-3-1,-1-11 1,1 18-1,-1-18 1,0 0 0,-2 10-1,2-10 0,0 0 0,0 0-3,0 0-5,0 0-12,0 0-7,-4-10-2,4-5 1,7 3 0</inkml:trace>
  <inkml:trace contextRef="#ctx0" brushRef="#br0" timeOffset="588">718 216 4,'-4'11'17,"-7"-6"2,9 11 0,-6-6-6,3 7-2,0-5 1,1 2-2,5-1-2,-1-13-1,21 11 0,-1-16-2,7-5 0,4-8-1,4-2 0,5-6-2,-2 1 0,-5-2 0,-3 4-1,-7 0 0,-5 5 0,-6 4 0,-7 1-1,-5 13 1,-8-18-1,-2 12-1,-8 2 1,-1 1 0,-8 6 0,-5 1 0,-4 7-1,-5 3 1,-2 3-1,-1 4 0,1 3-2,3 0-5,3-1-5,4-5-10,14 1-3,5-11 1,14-8 0</inkml:trace>
  <inkml:trace contextRef="#ctx0" brushRef="#br0" timeOffset="1077">951 84 17,'5'12'18,"-5"-12"-1,0 0 1,6 15-10,-6-15 1,1 16 1,0-5-2,-1 2 1,0 1-1,2 3 0,0 5-2,-2 5-1,2 6 0,1 3-1,-1 7-1,-1 3 0,0 4-1,-1 1 0,1 0 0,-2-1-1,0-2 0,0-5 0,0-4 0,0-6 0,1-6-1,-2-5 1,1-6-1,1-16 0,0 15 0,0-15-3,0 0-2,0 0-5,5-13-6,-4-1-12,6 3-1,-3-8 2,5 2-1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0.19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21-5 2,'0'0'5,"0"0"-1,0 0-2,0 0-1,0 0 0,0 0-2,-3-11 1,3 11-1,0 0 0,0 0 1,0 0 0,0 0 0,0 0 1,0 0 1,0 0 0,0 0 1,0 0 1,0 0-1,0 0 1,0 0 0,0 0 0,0 0 0,0 0 0,-6 13 0,6-13-2,0 0 1,-7 18 0,7-18-1,-3 15 0,3-15 1,-2 20-1,0-8 0,4 4 1,-1-1-1,1 4 0,0 1 0,2 2 0,-1 1 0,0 1 0,0 1 0,0-3-1,-1 1-1,0-3 1,0-3 0,-1-1 0,-1-5 0,0 0 0,0-11 0,0 11 0,0-11 1,0 0 0,0 0 1,0 0 0,0 0 1,0 0-1,0 0 0,-1-13 1,1 13-1,0-15-1,0 15-1,1-20 0,-1 9 0,0 0 0,0 11 0,2-21 0,-2 21-1,4-19 0,-4 19 0,6-17 0,-6 17 0,9-16 0,-9 16 0,16-16 0,-4 6 0,2 3 0,3-3 0,3 1 0,1 0 0,5-1 0,2-1-1,2 1 1,3 3 0,1-3 0,0 3-1,1-2 1,-3 4 0,0 0 0,-4 2 0,-2 0 0,-2 2 0,-3 1 0,-2 1 0,-4 0 0,-2 2 0,-13-3 0,17 5 1,-17-5 0,0 0-1,0 0 1,0 0 1,9 11-1,-9-11 0,0 0 1,0 0-1,0 0 1,0 0 0,0 0 0,-7 11-1,7-11 1,0 0-1,0 0 0,0 0-1,0 0-6,0 0-7,-11 1-12,11-1-1,-13 5 0,13-5-1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5.8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5 3,'0'0'13,"0"0"-3,0 0-1,0 0-1,0 0 0,0 0-1,0 0 0,0 0-1,0 0-1,0 0 1,0 0-1,0 0-1,0 0-2,0 0 0,0 0-1,0 0-1,7 13 0,-7-13 1,0 0-1,8 16 0,-8-16 0,11 21 0,-4-5 1,0 3-1,0 5 0,1 5 0,0 5 0,0 6 1,1 3-1,0 4 0,-1 2 1,3-1-1,-3-1 0,0-1 0,0-3 2,-1-1 0,-1-5-1,-2 0 1,-1-3-1,-2-3 1,-1-3-1,0-2 1,-2-5-2,1-5 0,-2-3 1,3-13-1,-3 17 1,3-17-1,0 0-2,0 0-4,0 0-7,-2-17-8,-3 0 0,5 2 0,-8-9-1</inkml:trace>
  <inkml:trace contextRef="#ctx0" brushRef="#br0" timeOffset="678">13 172 10,'0'0'15,"-1"-11"-2,1 11-4,5-17-2,-5 17 1,12-20 0,-1 9-1,-1-2 1,4 1-2,2 2-1,1-2-1,1 3 0,-1 0-2,1 2 0,0 0-1,0 3 0,1 1 0,-2 1-1,1 3 1,-1 3-1,2 1 0,-2 3 0,1 1 0,-3 3 0,1 2 0,-2 0 0,-1 4 0,-2-2 0,-1 3 0,-2 0 0,-1 1 0,-1-3 1,-3 1-1,-2 1 1,-2-3 0,-4 0 1,-4 0 0,-2 2 0,-5-2 1,-3 1-1,-3-1 1,-1 0 0,-6-2 0,3 0 0,-4-6 0,4 0 0,-2-4 0,2-3-1,3-1 0,1-1-1,3 0 1,3-2-1,4 0-1,1 0 0,11 3-1,-12-5-4,12 5-4,0 0-7,4-17-11,8 14 0,-3-12 0,7 6 1</inkml:trace>
  <inkml:trace contextRef="#ctx0" brushRef="#br0" timeOffset="1796">727 134 6,'0'0'10,"0"0"-1,-5-13-2,5 13 0,0 0 0,0 0 0,-7-10 0,7 10 1,0 0-1,0 0 0,0 0 1,0 0-1,0 0-2,0 0 0,0 0-1,0 0-1,0 0-1,0 0-1,0 0 0,0 0-1,0 0 0,0 0 0,0 0 0,0 0 0,0 0 0,0 0 0,0 0 0,0 0 0,0 0 0,0 0 0,0 0 0,0 0 0,0 0 1,0 0-1,0 0 0,0 0 0,0 0 0,0 0 0,0 0 0,0 0 0,0 0 1,0 0-1,0 0 0,0 0 0,0 0 0,0 0 0,0 0 1,0 0-1,0 0 0,0 0 1,0 0-1,0 0 1,0 0-1,0 0 0,0 0 0,0 0 1,0 0-2,0 0 1,0 0 0,0 0 0,0 0 0,0 0 1,0 0-1,0 0 0,0 0 0,0 0 1,0 0 0,0 0-1,0 0 1,0 0 0,0 0 0,0 0 0,0 0 0,0 0 0,0 0 1,0 0-1,0 0 0,0 0 0,0 0 0,0 0 0,0 0 0,0 0 0,0 0-1,0 0 0,0 0 0,0 0-1,0 0 1,0 0-1,0 0 1,0 0-1,-2 12 1,2-12-1,5 17 1,0-5 0,2 3 0,2 3 0,2 1-1,2 2 1,1 0 0,3 3 0,0-1 0,0 1 0,1-1 0,-2-1 0,0-4 0,0 1 0,-5-4 1,1-2-1,-4-2 0,-8-11 0,12 14 0,-12-14 1,0 0 0,0 0 0,0 0 0,0 0 0,0 0 0,10-20 0,-7 6 0,0-5 0,3-2 0,1-5-1,3-2 0,4-3 0,2-2 0,2-1 0,2 1 0,1 0 0,0 1 1,-2 3-1,0 4 1,-4 3-1,-1 5 3,-5 3-3,-9 14 3,13-16-3,-13 16 3,0 0-3,0 0 2,8-11-2,-8 11-1,0 0 1,0 0-1,0 0 0,0 0-2,0 0-2,0 0-3,0 0-7,0 0-10,0 0-2,13 4 0,-13-4 2</inkml:trace>
  <inkml:trace contextRef="#ctx0" brushRef="#br0" timeOffset="4338">1509 110 6,'0'0'11,"0"0"-4,0 0-2,0 0 1,10 4 0,-10-4 0,13 0 0,-2 1-1,-1-2 0,4 1-1,2-1 0,0 0-1,1-1-1,2-1-1,0 1 0,2 0 0,0-2 0,0 0-1,0 2 1,-3-1-1,2 0 0,-3 2 0,-2 0 0,-3 0 0,-12 1 0,15 2 1,-15-2 2,0 0-1,0 0 0,9 14 2,-9-14-1,-2 12 1,2-12 0,-7 14-1,7-14 0,-10 18-1,10-18 0,-9 20 0,4-10-1,1 4 0,-1 2 0,2-1 0,-1 4-1,1 2 1,-2 3 0,1 0-1,1 2 1,-2-1-1,2-1 1,-2-2 0,2-3-1,-1-5 1,0-2 0,4-12 1,-3 11 1,3-11-2,0 0 0,0 0-2,0 0-5,0-17-9,0 17-9,8-20-2,-1 9 0,-4-10 1</inkml:trace>
  <inkml:trace contextRef="#ctx0" brushRef="#br0" timeOffset="5205">2163 63 10,'0'0'18,"0"0"-1,0 0-3,0 0-4,0 0-2,0 0-2,0 0-1,-5 12-1,5-12-2,0 0 0,10 17 0,-10-17-1,14 22 0,-4-6 0,2 4 0,1 1 0,2 2 0,0 1 0,-1 1-1,0-1 1,-2-1-1,-1-3 1,-3-3-1,-1-3 1,-3-1-1,-4-13 1,5 17 0,-5-17 1,0 0 0,-4 12 1,4-12 0,0 0-1,-16-5 1,16 5 0,-21-12 0,8 3 0,-1-4 0,0 0-1,-1-2 1,0-1-1,-1 0 1,5 2-1,0 0-1,3 2 0,3 0 0,4 0-1,6-1 0,3 0 0,5-2 0,4-1 0,6-1 0,3 1-1,4-1 1,1 3 0,2 2 0,0 4-1,-1 1 1,-1 3 0,-1 2 0,-2 1 0,-2 1 0,-3 1 0,-2 0 0,-2 2 0,-3-1 0,-4 0 0,-12-2 0,15 5 0,-15-5 1,0 0-1,0 0 0,2 11 1,-2-11-1,0 0 1,0 0 0,-11 9-1,11-9 1,0 0 0,0 0-1,0 0 1,0 0-3,-11 0-4,11 0-15,0 0-6,1-11-2,-1 11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53.0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89 689 31,'-23'-9'31,"8"6"0,-1-4-12,3-6-10,4 3-4,2-5-2,2 1-1,4-3 0,7 0 0,3-2-2,6 0 1,4-1-2,5-1 1,3 2-1,2 1 1,3 4-1,-2 1 1,-2 7 0,-2 4 0,-4 6 1,-2 4-1,-5 5 0,-2 5 1,-6 3 0,-3 4 0,-5 0 1,-2 2 0,-6-2 2,-3 1 0,-5-4 0,-1-1 0,-5-6 0,-1 0 0,-2-8-1,1-1 0,1-5-2,0-2-1,2-3 0,3-1-2,4 0-2,1-4-1,14 9-3,-18-17-9,12 2-18,7 4-1,1-8 0</inkml:trace>
  <inkml:trace contextRef="#ctx0" brushRef="#br0" timeOffset="571">447 407 29,'0'0'31,"0"0"2,0 0-5,5 14-18,-6-4-6,1 4-1,-1 3-1,1 3 1,-1-1 0,2 2-1,0-4 1,2-2-1,1-5-1,-4-10 0,22 6-1,-7-15-2,7-3 0,3-6 0,0-1 0,2-4 1,-1 1 1,-2 2 1,-5 3 2,-1 4 1,-9 3-1,0 6 0,-9 4 0,13-7-1,-13 7-2,0 0 0,11 8 0,-11-8 0,10 16 0,-4-2-1,-1 3 2,0 2-1,-2 4 0,-1 1 0,1 1 1,-2-3-2,0-1-1,-2-6-2,4 2-7,-3-17-10,0 0-15,0 0 0,0 0 0</inkml:trace>
  <inkml:trace contextRef="#ctx0" brushRef="#br0" timeOffset="1082">1040-10 3,'10'-2'21,"-10"2"1,0 0-13,0 0-6,0 0 1,0 0 1,-9 15 3,10-2 0,-5 1 3,4 8-1,-6 2 0,5 10-1,-6 4-2,0 8-2,-4 2 0,0 6 0,-3-3-1,0 1-2,-1-5 1,4-5-2,0-7 0,4-8-2,7-8-2,4-10-1,10-5-2,0-10 0,9-4 0,-1-6 1,7-2 0,-2-7 3,1 0 1,-2 0 2,-7 0 2,2 4 2,-8 1-2,1 4 2,-6 3-2,-8 13-1,12-14 0,-12 14-2,0 0-1,0 0 0,0 0-1,0 0 1,0 0 0,2 11 0,-2-11 1,-3 14 1,1-3 1,0 3 0,-2 0 1,1 4-1,-1-2 2,1 5-2,-1-2 0,4 1-1,-1-4 1,3-3-1,2-1 0,-4-12-1,21 12-1,-4-12 0,2-3-2,1-4 1,3-3 0,-3-4 0,3-1 0,-3-5 0,-3 1 1,-3 0 2,-2 0-1,-1 2 1,-2 2 0,-2 2-1,-2 3 1,-5 10 0,0 0 0,6-10 0,-6 10-1,0 0 1,0 0-1,0 0 0,0 0 0,0 0-1,0 0 1,0 0 0,-5 11 0,5-11 0,-2 17 2,0-1-2,-2 5 2,0 8 0,-4 8 1,2 9 0,-5 7 2,2 7 0,-5 0-1,3 4 0,-3 0-1,4 0 0,0-5-1,0-3-2,4-6-1,-5-7-6,6-8-32,-2 4 1,-9-16-1,-3-9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12.3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20 104 12,'-10'-8'9,"10"8"0,0 0 1,-12-8 0,12 8-1,0 0-1,0 0-2,0 0 0,0 0-2,0 0 0,0 0-2,0 12 0,0-12-1,9 22-1,-1-6 0,3 6 0,2 4 1,2 1-1,1 5 1,2-3-1,-1 3 1,0-4-1,-2-2 1,-1-5 0,0-4 0,-3-4 1,-11-13 1,17 12 0,-17-12 0,14-4 0,-14 4 1,15-19-1,-10 4 0,2-5 0,-1-4 0,1-3-1,-1-2 0,1-1 1,-1 1-1,1 0-1,0 3 1,1 5-1,0 4-1,0 2 1,2 4-1,-10 11 0,16-17 0,-16 17 1,12-9-1,-12 9 0,0 0-1,0 0 1,0 0-2,0 0 0,0 0-2,0 0-5,0 0-5,10-2-10,-10 2-2,0 0 2,0 0 0</inkml:trace>
  <inkml:trace contextRef="#ctx0" brushRef="#br0" timeOffset="1355">874 58 8,'-14'17'9,"3"-9"-1,5 4 1,6-12-2,-12 23 1,8-11-2,3 4 0,1-2-1,4 2 0,1 0-1,4-1 0,4 0 0,2-1 0,4-2 0,3-2-2,6-6 1,3-2-1,4-6 0,1-4-1,0-3 1,2-3-1,-4-3 1,-4-1-1,-5-1 1,-8 0 0,-6 0 1,-7-1-1,-5 0 0,-8 1 0,-4 1 2,-3 1-1,-4 2 0,-4 2 0,0 4-1,-4 4 0,-2 6 1,1 4-2,-3 7-1,-5 3 0,1 4-1,-3 5 1,2 2-2,1 1-3,2 2-5,3-2-3,9 1-7,2-8-6,13 2 2,4-10-1</inkml:trace>
  <inkml:trace contextRef="#ctx0" brushRef="#br0" timeOffset="1920">1180 78 19,'0'0'19,"0"0"2,0 0-3,0 0-7,0 0-3,0 0-1,-4 18 0,1-6-1,-1 2-1,0 6-1,-1 6 1,0 6-2,2 6 0,-2 5 0,2 4-1,-1 3 0,3 1-1,1-1 0,1-2 0,1-5 0,2-3 2,-1-4-1,2-7 1,-1-4-2,-1-5 2,0-5-2,-2-2 2,-1-13-2,1 13-2,-1-13-2,0 0-5,0 0-10,0 0-10,-11-7 1,2-8-2,8 1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01.8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0 614 19,'0'0'13,"0"0"0,0 0-1,0 0-5,0 0 0,0 0 1,0 0 1,0 0-2,0 0-1,0 0-1,0 0 0,0 0-1,0 0 0,-1 18-2,1-18 0,2 23 0,-1-7-1,2 4 1,0 3-1,1 4-1,0 3 1,2 2-1,1 7 0,-1 2 0,3 1 1,-2 1-1,3 0 0,-3-3 1,1-1-1,1-4 0,-2-7 1,2-3-1,-4-4 1,0-6 0,-1 0 0,-4-15 0,5 19 0,-5-19-1,0 0 0,0 10-4,0-10-6,2-11-5,-4-6-5,8 2-3,-7-15 0,9 3-1</inkml:trace>
  <inkml:trace contextRef="#ctx0" brushRef="#br0" timeOffset="505">123 946 17,'0'0'15,"0"0"-1,0 0-1,0 0-2,9-19-5,-2 6 1,5-1 1,1-3 0,4-3 1,5-4 0,7-2-1,4-3-1,7-4-2,4-1-1,4-2-2,-1 2-1,-2 3 0,-4 4-1,-8 3 1,-4 7-1,-10 4 1,-8 7 0,-11 6-1,0 0 0,0 0-2,-4 11-3,4-11-5,-14 18-8,0-11-5,4 11-3,-8-8 1,4 8 2</inkml:trace>
  <inkml:trace contextRef="#ctx0" brushRef="#br0" timeOffset="925">144 996 19,'0'0'12,"9"12"-2,-9-12-3,13 7-4,-13-7 2,22 8 2,-10-3 2,4 3 2,0-1 0,7 5 0,-1-1 0,1 3-3,2 2-1,0-1-1,1 1-1,1-2 0,0 2 0,-3-2 0,3 0 0,1 0-1,-1-3 1,0 2-3,-1-3 0,-3-1-1,-2-2-1,-2-1 1,-5-3 0,-14-3-1,15 4 1,-15-4-1,0 0-2,0 0-9,0 0-9,-8-22-7,7 11-1,-10-13-1,8 1 1</inkml:trace>
  <inkml:trace contextRef="#ctx0" brushRef="#br0" timeOffset="1452">911 726 50,'0'0'21,"0"0"2,16 16-4,-16-16-10,5 11-6,-5-11 0,8 18 0,-4-5 1,-2 5 0,0 4 0,-1 5 0,2 5 1,-2 4-1,0 5-1,-1 1-1,1 1 0,-1-2-1,0-2 0,1-4 0,-2-7-1,2-4-1,-2-9-5,1-15-9,0 0-5,0 0-4,0 0-4,5-37 2,3 15-1</inkml:trace>
  <inkml:trace contextRef="#ctx0" brushRef="#br0" timeOffset="1807">868 744 41,'-12'0'22,"12"0"1,0 0-2,6-17-6,1 5-12,2-1 0,4-4 1,2-1 0,4-1 1,3 0 0,3 0 0,5 0 0,4 3 0,3 0-2,2 5 0,2-1-2,-3 5 1,0 2-2,-3 4 1,-5 5-1,-4 3 0,-5 6 1,-7 4-1,-7 3 1,-5 3 1,-7 2-1,-4 2 1,-10 0 0,-3-1 1,-6-3-1,-3-2-1,-4-1 1,-1-2-1,0-2 0,1-4-1,3-2 0,5-4 1,3-1-2,9-4 1,15-1 0,-13-4-1,13 4 0,14-8 1,4 5-1,4 0 0,6 2 1,2 2 0,5 5 0,0 1-1,2 3 1,-1 2 0,1 3 0,-2 0-1,-1 2 1,-5 3 0,-2 1-1,-3 0 1,-7 2 0,-3-1 0,-8 1-1,-6 2 2,-5-2-1,-6 1 1,-8-2 0,-3 1 0,-5 1 1,-4-3-1,-2-1 1,-4-3 0,-1-4 0,-1-3-1,3-3 0,1-5 0,4-7-1,4 1 0,6-5-1,4-4-2,12 2-6,6-1-14,5-10-7,16 4 0,2-11-1,15-3 0</inkml:trace>
  <inkml:trace contextRef="#ctx0" brushRef="#br0" timeOffset="3738">1877 660 11,'0'0'15,"0"0"-1,11 1-2,-11-1-1,0 0-4,0 0 1,0 0 0,0 0-1,0 0 0,0 0 0,1 13-1,-1-13 0,0 17-2,2-6 0,0 6-1,0 3 0,3 6-1,0 6 1,-1 8-1,3 6 1,0 4-2,2 1 1,0 3-1,0-2 0,3 0 0,1-4 0,1-8 0,1-5 0,-1-5-1,0-7 1,-4-5 0,1-3 0,-11-15-1,13 13-1,-13-13-3,0 0-4,0 0-7,-5-17-3,0-3-5,3 4-3,-7-13 1,6 4 0</inkml:trace>
  <inkml:trace contextRef="#ctx0" brushRef="#br0" timeOffset="4285">1933 1070 36,'0'0'19,"0"0"0,14 12-1,-14-12-7,24 0-2,-3-2-1,6-2 0,7-2 0,7-1 0,7-3-2,3 0 0,5 2-2,-3-2-1,-2 3-1,-4 2 0,-8 1 1,-6 2-2,-7 0 1,-9 2-1,-5 2 1,-12-2-1,0 0 0,0 0-2,0 0-3,0 0-5,-19-4-7,2-1-5,-2 2-4,-9-8-4,2 7 1,-9-10 1</inkml:trace>
  <inkml:trace contextRef="#ctx0" brushRef="#br0" timeOffset="4632">1939 878 42,'0'0'18,"0"0"0,-3-15-1,3 15-9,19-14-1,-4 7 0,1 1 1,3 1 1,3 3-1,2-2 0,1 4-2,3-1 0,4 0-2,1 0 0,4-2-1,1 0-1,2-2-1,2 0 0,-1 1 0,-2 0 1,-4 2-2,-6 1 1,-5 0 0,-7 1 0,-4 2 0,-13-2 0,0 0 0,1 12 0,-1-12 0,-17 10-3,6-5-5,-1-2-14,12-3-8,-22 0-1,22 0 0,-13-22 0</inkml:trace>
  <inkml:trace contextRef="#ctx0" brushRef="#br0" timeOffset="5512">2135 104 27,'0'0'20,"0"0"-1,-6-12 0,6 12-4,0 0-3,0 0-1,-6-13-1,6 13-1,0 0-2,-2-12-2,2 12 0,6-12-2,-6 12-1,18-17-1,-3 9 0,5-1-1,4 1 0,1 2 0,2 1 0,0 4 0,-1 2-1,-4 5 1,-3 2-1,-4 5 0,-5 2 1,-2 4-1,-4 0 1,-2 2 0,-2 0 1,-4 2 0,-2 0 0,-7-1 1,-1 0 1,-6 0-2,-1 2 1,-2-3-1,-2-1-1,4-3-3,1-2-7,6 0-6,6 0-4,8-15-5,1 18-4,-1-18 2,20 13 0</inkml:trace>
  <inkml:trace contextRef="#ctx0" brushRef="#br0" timeOffset="5963">2251 537 34,'-10'18'22,"10"-18"0,0 0-2,2 10-6,-2-10-2,14 6-1,-14-6 0,18 4-3,-18-4 1,20 2-2,-20-2 0,14 1-3,-14-1-1,0 0 0,14-1-3,-14 1-2,0 0-10,11-12-11,-6-1-6,9 3 0,-3-12-2,12 1 1</inkml:trace>
  <inkml:trace contextRef="#ctx0" brushRef="#br0" timeOffset="7113">3447 589 16,'0'0'15,"0"0"-1,0 0-1,0 0-2,0 0-2,3 10 2,-3-10-3,0 0 0,-5 12-2,5-12 0,0 0 0,-8 16 0,8-16-2,-6 16 0,6-16-1,-7 21 0,3-11-1,0 7 0,0-2 0,-2 2-1,0 4-1,-1 3 1,0 2 0,-2 3-1,-1 2 1,-2 3-1,-2 3 1,-1 0-1,-2-1 1,0 2 0,-5-2-1,0-3 1,-2-4 0,-3-2 0,-2-3 0,-1-4 0,-2-4 0,-2-3 0,-1-3 0,0-4 0,-1-1 1,2-4-1,3-6-1,0-2 0,2-3 2,6-4-2,1-5 0,5-3-2,3-4 2,6-2-1,5-3 0,4-2 0,6 1 0,3-2-1,7 4 0,4 0 0,5 2 1,3 4-1,2 2 1,2 6 0,2 2 1,0 4 1,1 4 0,0 3 1,0 4-1,1 5 1,-2 5 0,1 3 0,-1 3 0,1 3 2,-1 3-2,1 2 1,-3 2 0,2 1 0,-1-1-1,1 1 1,-4-2-1,2-1 0,-3-3 0,0-1 0,-3-5-1,-3 0 1,-3-6 0,-3 0 0,-7-5-1,0 0 1,-11-5 0,10 4 0,-10-4-1,0 0 1,0 0-1,0 0 0,0 0-1,0 0 1,0 0-4,0 0-11,-8-13-19,8 13 1,-10-31-1,5 7-1</inkml:trace>
  <inkml:trace contextRef="#ctx0" brushRef="#br0" timeOffset="16239">4008 773 3,'0'0'8,"0"0"2,0 0-2,0 0 0,0 0-1,11 0 0,-11 0-1,9-13 1,-9 13-2,12-20 1,-5 7-2,3 0 0,-1 0 1,2-1-1,-2-1 0,0 1 0,2-1-1,-1 1-1,0-1 0,0 3-1,1-1 0,0 1 0,0 3 0,3-3 0,-2 4 0,0 1 1,2 0-1,2 1 1,-2 1 0,-2 0 0,1 2-1,0 1 0,-1 0 0,-2 2 0,1 2 0,-11-2 0,17 4 0,-17-4 1,17 8-1,-17-8 1,15 12 1,-15-12-1,16 15 0,-16-15 1,19 16-1,-6-9 1,3-3-1,3-2 1,5-2-1,1-4 1,3-2 0,1-2-2,1-1 1,-2-3-1,-3 1 3,-3 1-4,-3-1 1,-4 1 0,-2 0 0,-13 10 0,17-17 0,-17 17-1,14-15 0,-14 15 1,11-12-1,-11 12 0,10-9-1,-10 9 1,0 0-1,12-6 1,-12 6-1,0 0 0,11 8 1,-11-8-1,11 14 1,-3-4 0,4 1 0,3-2 1,5 1 1,1-4-1,5-3 1,3-4-1,4-4 0,1-4 1,1-4-1,-2-2 0,-1-2-1,-3 0 1,-3-1-1,-6 2 1,-4 2-1,-4 2 1,-4 2-1,-8 10 0,10-16 1,-10 16-2,0 0-1,9-11-6,-9 11-13,0 0-7,0 0-1,-10-14-1,10 14 1</inkml:trace>
  <inkml:trace contextRef="#ctx0" brushRef="#br0" timeOffset="17535">3979 630 13,'11'-1'13,"-11"1"1,0 0 0,0 0-4,0 0 0,0 0-1,0 0 1,0 0-1,0 0-2,0 0-2,0 0 0,0 0-1,0 0-1,0 0-1,0 0-1,0 0-1,0 0 1,0 0-1,7 11 0,-7-11 0,10 19 0,-3-6 0,2 1 1,1 3 0,2 0 0,2 0-1,0 0 1,-1-1 0,1 1 0,-1-3 0,-2-2 0,-11-12-1,17 18 1,-17-18 0,7 12 0,-7-12 0,0 0-1,-4 10 1,4-10-3,0 0-1,-16 0-6,16 0-6,-15-11-4,15 11-5,-18-27-1,14 11 2</inkml:trace>
  <inkml:trace contextRef="#ctx0" brushRef="#br0" timeOffset="18032">3936 582 0,'0'0'12,"0"0"0,0 0-1,0 0-2,0 0-1,0 0 0,0 0-1,0 0 0,0 0-2,0 0-1,-4 14-1,4-14-1,-10 21 0,3-6 1,-3 3-1,-2 1 2,-1 3-1,-3 1 0,2-1 1,-1-1-1,2 0 0,1-3-1,3-2 0,3-4 0,4 0 0,2-12 0,6 13 0,-6-13 0,22 4-1,-8-4 1,2 0 0,2 0 0,-1-1 0,1 0-1,-3 1 1,-2 1-1,1 1 1,-3 1-1,2 0 1,1 1-1,2 1 1,2-1 0,3 0 0,3-1-1,-2 0 1,1 0-1,-1-1 0,-3 0 0,-3 0-1,-4-1 0,-12-1-2,15 2-5,-15-2-11,0 0-8,0 0-1,11-5 1,-14-16-1</inkml:trace>
  <inkml:trace contextRef="#ctx0" brushRef="#br0" timeOffset="19621">5585 48 16,'0'0'14,"0"0"-1,0 0-1,0 0-2,0 0-1,0 0 0,0 0 0,0 0-2,0 0 0,0 0-1,0 0-1,0 0-1,0 0 0,-1 12-1,1-12-1,0 0 0,2 16 0,-2-16-1,3 17 0,-3-4 0,0 3-1,0 1 0,0 3 1,-1 3-1,-1 3 0,0 2 0,0 3 0,1 2 0,1 0 1,-2 1 0,4 2-1,-1-2 1,1 1-2,0 0 2,2-1-1,-1-2 0,1 0-1,-1-3 1,2-2-1,-3-2 1,3-4 1,-3-6-2,1-1 1,-3-14 0,3 18 0,-3-18-1,0 0 0,0 10-2,0-10-1,0 0-6,0 0-5,-16-11-8,16 11 0,-18-23 0,10 12 1</inkml:trace>
  <inkml:trace contextRef="#ctx0" brushRef="#br0" timeOffset="20170">5433 523 18,'0'0'18,"-7"-10"1,7 10-1,0 0-1,0 0-5,0 0-1,13-11-2,-13 11 0,13-9-3,-2 3-1,5-1-1,5 0-2,6-3-1,6 1 0,4-1 0,4-1-1,0 2 0,1-1 1,-6 2 0,-5 2 0,-6 0 0,-5 3 0,-8 1 0,-12 2 1,11 0-1,-11 0 0,0 0-1,0 0-1,-13 5-2,13-5-4,-16 3-7,16-3-8,-19 0-4,19 0 0,-18-7 0</inkml:trace>
  <inkml:trace contextRef="#ctx0" brushRef="#br0" timeOffset="20642">5951 421 2,'0'0'12,"0"0"3,0 0-2,0 0-2,-13 4 1,13-4 0,-11-6 2,11 6-1,-8-11-2,8 11-2,-6-16-2,4 5-2,2 0-1,1-3-1,5 0-1,1 0 0,4-2-1,3 1 0,1 1-1,3 1 0,1 3 0,2 3 1,-1 0-1,-1 3 0,-3 3-1,-2 2 1,-1 4 0,-13-5-1,16 16 1,-12-4-1,-2 3 1,-2 0-1,-1 4 1,-1 0 0,-1 0 0,-1-1 1,0 0-1,-2-2 1,0-3 1,-1 0 1,7-13-1,-17 19 1,5-13 1,1-1-1,-5-1 0,1-2 0,-4-2-1,2 1-1,-1-3 1,2 0-2,1-2 0,2 1-1,3-2-2,10 5-7,-7-16-8,7 16-8,11-21-2,4 9-1,-2-7 2</inkml:trace>
  <inkml:trace contextRef="#ctx0" brushRef="#br0" timeOffset="21311">6217 289 20,'0'0'19,"0"0"-1,0 0 0,0 0-3,0 0-4,0 0-1,5 11-1,-5-11-1,0 0-3,0 0 0,15 12 0,-15-12-2,12 13 0,-12-13-1,15 20 0,-7-9-1,0 3 0,0-1-1,2 1 1,0 0-1,-1 0 1,1-1-1,-3-2 0,-7-11 0,14 19 1,-14-19-1,7 13 0,-7-13 1,0 0-1,-1 12 1,1-12 0,0 0 0,-18 4 0,18-4 1,-17-2-1,5-1 0,12 3 0,-20-13 1,12 2-1,0-1 0,3-2 0,2-1-1,1 0 0,4 0 0,2 1 0,3 0 0,3 1 0,4 2 0,1 2 0,1 1 0,3 1 0,1 2-1,-2 1 1,1 2 0,-3 1-1,-2 1 1,-2 1-1,-12-1 1,18 6-2,-18-6 1,0 0-3,11 13-6,-11-13-9,0 0-7,6 13-2,-6-13 2,0 0-1</inkml:trace>
  <inkml:trace contextRef="#ctx0" brushRef="#br0" timeOffset="22102">6597 267 26,'11'-4'17,"-11"4"-1,0 0-1,0 0-6,0 0 0,0 0-2,0 0-1,0 0-1,0 0 0,0 0-1,0 0-1,0 0 1,0 0-1,0 0 0,0 0 0,7 14-1,-7-14 0,4 19 0,-1-6 0,0 1-1,-1 2 0,3 2 0,-3-1 0,3 2-1,-3-2 1,3-1-1,-3-2 1,3-1 0,-5-13 0,3 17 0,-3-17 0,0 0 1,2 12 0,-2-12 0,0 0 1,0 0 1,0 0 0,0 0-1,4-12-1,-4 12 0,7-19 0,-1 3-1,2-1-1,1-2 0,1 0 0,1-1 0,1 4 0,-2 0 0,1 4 0,-1 1 0,-10 11-1,16-12 1,-16 12-1,10-6 1,-10 6-1,0 0 1,0 0 0,13 4-1,-13-4 1,0 0-1,9 14 1,-9-14 0,9 18 0,-9-18 0,8 21 0,-5-9 0,1-2 1,-2 2-1,-1-1 1,-1-11-1,3 16 1,-3-16 0,1 10 0,-1-10 0,0 0 0,17 2 1,-17-2-1,24-10 0,-10 3 0,3-1 0,2-1-1,0-2 1,-3 2-1,-2 1 0,-1-1 1,-3 4-1,-10 5 0,15-10 0,-15 10 0,0 0 0,0 0 0,0 0-1,11-5 1,-11 5-1,0 0 1,0 0-1,0 0 1,6 11-1,-6-11 1,6 18-1,-3-7 1,1 4 0,0 2 0,1 2 0,-2-2-1,2 0-2,1-2-5,-1-2-11,-5-13-10,11 11 0,-11-11 0,18-16 0</inkml:trace>
  <inkml:trace contextRef="#ctx0" brushRef="#br0" timeOffset="23181">7229 263 9,'0'0'14,"3"14"-1,-3-14-2,0 0 0,-6 16 0,7-6 1,-3 1-1,1 3-1,-1 1-2,2 0 0,0 3-2,2-4 0,0 1 0,3-2-2,0-2 1,-5-11-2,20 17 0,-8-11 0,2-3-1,0-2-1,1-1 1,-2-1-1,2 0 0,-3-1 0,-12 2 0,17-6 1,-17 6 0,0 0 1,13-8 0,-13 8-1,0-11 1,0 11-1,-3-15 0,0 3 0,0 1-1,1-2 0,-2-1 0,1 1-1,0 1 0,1 1-1,2 11-2,-4-15-4,4 15-10,-2-13-8,2 13-4,5-10-2,-5 10 2</inkml:trace>
  <inkml:trace contextRef="#ctx0" brushRef="#br0" timeOffset="23766">7542 9 12,'0'0'12,"0"0"2,0 0-1,0 0-6,0 0-2,3 13 1,-3-13 1,2 20 0,-1-6 1,2 6 0,-1 1-2,1 5-2,0 3-1,-1 3 1,0-1 0,1 2-1,-2 0 1,-1-3-1,0 0 0,0-4 0,-1-3 0,0-2-2,-2-1 1,1-3-1,0-2-1,-1-2 1,1-1-3,2-12-4,-5 16-7,5-16-10,0 0-2,0 0 0,-3-17 1</inkml:trace>
  <inkml:trace contextRef="#ctx0" brushRef="#br0" timeOffset="24198">7656 185 17,'0'0'18,"18"1"1,-18-1 1,12-8-6,-12 8-4,19-4 0,-8 2-1,2 2 0,1 0-1,0 2-2,3 1-2,-2 2-2,0 1 0,0 3-1,0 1 0,-1 1 0,0 1 0,-1 4-1,-1-1 1,0 1-1,-4 2 1,0-1 0,-2 1 0,0 1 0,-4 1-1,0-4 1,-2 2 0,0-3-1,-1 0 1,-1-3-1,-1-1 2,3-11 0,-9 18 0,9-18 2,-12 13-1,12-13 0,-17 9 0,4-6 0,1-1-1,-2-2 0,-1-1 0,0-2 0,0 0-1,-2-2 1,3-2-1,2-1 0,1 0 0,4-3 0,2 1-1,4-1 0,2 1 0,-1 10 0,13-18-1,-13 18 1,20-13-1,-9 9 1,0 1-1,1 3 0,1 0 1,0 4-1,2-1 1,2 4-1,3 1 0,1 3 0,3-1-2,1 3-7,1 1-17,-2-7-3,3-1 0,-9-13-1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28.2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443 414 2,'0'0'12,"0"0"0,0 0-1,0 0-5,0 0 0,0 0-2,0 0 0,0 0-2,0 0 2,0 0-1,0 0 1,0 0 0,0 0 0,6 12 0,-6-12 2,0 0-2,2 13-1,-2-13 0,0 10 0,0-10-1,0 15 1,0-15-1,1 20 0,-1-7 0,1 1 0,0 4 0,1 0 0,-1 4 0,0 0 0,0 2-1,0 4 1,-2 2-1,1-2 0,-1 0 0,0-1-1,0-2 1,-1 1-1,2-4 0,-1-2 0,4-3 0,-2-1 0,1-3 1,2-1-1,-4-12 0,4 17 0,-4-17 0,5 11-1,-5-11-1,0 0-3,0 0-4,0 0-7,0 0-6,6-13 0,-6 13 0,2-28 0</inkml:trace>
  <inkml:trace contextRef="#ctx0" brushRef="#br0" timeOffset="649">390 382 22,'0'0'16,"-6"-11"-2,6 11-2,-1-12-4,1 12-1,5-12 0,-5 12-2,13-13-1,-13 13-1,21-12 0,-6 6 0,4 0-1,0 1-1,5 1 1,-1 0-1,5 2 0,1 2 0,1 1-1,0 1 0,-2 3 1,0 2-1,-2 1 0,-3 1 0,-3 3 0,-3 0 0,-3 1 0,-2 0 1,-3-1-1,-2 3 0,-2-1 1,-3-2 0,-2 4 0,-2-2 1,-3 0 0,-2 2 1,-2-2 1,-4 1 0,-1-2 0,-3 0 1,-3-1 0,-4 0 0,-1-2 0,-1-1 0,-3 0-1,1-2-1,-1-3 2,3 0-3,-1-2 1,6-2-2,1-1 0,4-1 0,3-1-3,3-1-5,10 4-11,-12-7-10,12 7 0,-8-13-2,2 1 2</inkml:trace>
  <inkml:trace contextRef="#ctx0" brushRef="#br0" timeOffset="2072">213 150 8,'0'0'12,"-17"7"-1,17-7-1,-17 8-1,17-8 0,-21 9 1,21-9-1,-21 11 0,10-4-1,0-1 0,0 2-2,-1 0 0,3 2-1,-1 2-1,-1 1-1,3 1 0,-1 4 0,0-1 0,2 4-1,0 1 0,1 3-1,1 2 1,1 2-1,1 2 0,0-1 0,2 3 0,2 0 0,2-1 0,1 1-1,2-2 1,1-1-1,1 0 1,3-1-1,-1-4 1,3 0-1,1-2 0,0-3 0,3-1 1,-1-3-1,1-2 0,2-2 1,0-3-1,1 0 0,-2-4 1,1 0-1,-4-1 1,0-2-1,-4 0 0,-11-2 0,16 1 0,-16-1 0,0 0-1,0 0-1,0 0-3,0 0-5,0 0-7,0 0-9,0 0 0,0 0 0,0 0 2</inkml:trace>
  <inkml:trace contextRef="#ctx0" brushRef="#br0" timeOffset="3009">954 158 12,'0'0'16,"0"0"0,0 0-1,0 0-5,0 0-2,0 0 0,0 0-2,-2 10-1,2-10-1,0 0 0,15 19 0,-7-7 0,3 3-1,3 4 0,1 3 0,4 5-1,-1 2-1,3 4 0,-1 2 0,0 1-1,-2 2 0,-1-2 1,-2 1-1,-2 0 0,-1-2 0,-4 0 0,-1 0 1,-2-3-1,-1-2 2,-1-2 0,-3-2 1,-4-3 0,-1-2 0,-2-4 1,-2-3 0,-3-1 0,0-3-1,-5-1 0,3-1-1,-3-4 1,0 0-1,1-2-1,0-1 2,-1-1-2,3 0 0,0-1 0,4 0-1,10 1 0,-17 0-1,17 0-3,0 0-1,-10-2-8,10 2-11,0 0-4,0 0 0,8-16 1</inkml:trace>
  <inkml:trace contextRef="#ctx0" brushRef="#br0" timeOffset="4143">1477 700 19,'0'0'15,"0"0"-1,-11-17-2,11 17-2,-2-12-1,2 12 1,4-17-3,1 5 0,-2-1-1,4-3 0,0-2 0,3 0-1,-1-5-1,4 1 0,0-4-1,-1 1 0,5 0-1,-3 2 0,2-1-1,-1 2 1,0 3 0,-3 4-1,0 3 1,-12 12 0,15-16-1,-15 16 0,0 0 0,12-7 0,-12 7 0,0 0-1,0 0 1,2 16-1,-2-16 1,2 18-1,1-7 1,0 1 0,4 1-1,1 3 0,2 0 1,1 1-1,3 3 0,2 1 1,-1 0-1,1 2 0,-1-1 0,0-2 0,-2 0 1,-1-3-1,-2-2 0,-1 0 0,-3-4 1,-2 0-1,-4-11 0,3 15 1,-3-15-1,0 0 0,-3 13 2,3-13-2,0 0-2,0 0-1,-12 2-5,12-2-9,0 0-10,-7-14 0,7 14-1,2-22 2</inkml:trace>
  <inkml:trace contextRef="#ctx0" brushRef="#br0" timeOffset="4941">2525 151 23,'0'0'17,"0"0"0,0 0-3,0 0-4,-14 8 2,14-8-2,-19 10-1,7-3 0,0 0-1,-2 2-1,-2-1-1,-1 2-1,2 1 0,-4 2-1,3 1-1,-4 1 0,2 1 0,0 3 0,-2 2 0,1-1 0,2 1-1,-2 3 0,4 1 0,-2 1-1,4 2 1,1 0 0,1 3-1,4-1 1,0 2-1,4-1 0,0 1 0,4-3-1,3-1 0,3-3 0,1-3 1,6-1-1,2-2 0,3-5 1,1-4-1,2 1 1,0-4-1,2-1 0,-1-3 0,-1-1 1,-2-2-1,0-3 0,-2 1 0,-3-2 0,-2 1 0,-3 0 0,-10 3 0,13-4 0,-13 4 0,0 0-1,0 0 0,0 0-2,0 0-4,0 0-9,-14 2-13,14-2-1,-12-9-1,5-4 2</inkml:trace>
  <inkml:trace contextRef="#ctx0" brushRef="#br0" timeOffset="5831">2672 408 17,'-18'7'16,"18"-7"0,0 0-1,-11 12-4,11-12 2,0 0-2,-14 7-1,14-7-2,0 0-1,-11 10-1,11-10-1,0 0 0,-6 18-1,6-18-1,-3 20 0,3-7 0,2 2 0,1 0 0,0 3-1,2-3 0,2 0 0,0-2-1,4-1 1,1-4 0,3-2 0,3-4-1,4-4 0,0-3 0,3-2 0,2-3 0,-2-2-1,0-1 1,-3-2 0,-3 1 0,-4 0-1,-4 0 1,-2 0 0,-6 1-1,-3 0 1,-2 0-1,-3 1 1,-4 1-1,-1 0 0,-1 1 1,-3 1-1,0 1 0,-1 5 1,-4 0-1,-1 4 0,-1 4-1,-2 3-1,-2 5 0,-4 0-3,0 3-3,0 1-4,2-2-9,4 5-8,1-10 1,9 3 0,2-11 2</inkml:trace>
  <inkml:trace contextRef="#ctx0" brushRef="#br0" timeOffset="6460">2821 398 23,'0'13'18,"0"-13"1,-1 12-4,1-12-2,-1 19-1,1-19-2,0 22-1,1-6-1,0 0-1,2 3-1,-2 2-1,0 2-1,1 3-1,1 3 0,-2 3-1,0 3 0,0 0-1,0 1 1,2-1-2,-1-1 2,0-1-2,2-1 1,-1-7-1,1 0 1,1-3 0,-1-4-1,1-2 1,-2-3-1,2-2 0,-5-11 0,6 14 2,-6-14-2,0 0-2,0 0 0,0 0-8,0 0-9,-5-13-8,9 2-1,-9-11 1,12 2 0</inkml:trace>
  <inkml:trace contextRef="#ctx0" brushRef="#br0" timeOffset="7755">3179 441 10,'0'0'16,"0"0"-1,0 0-1,0 0-3,0 0-2,0 0-1,0 0 1,3 16-3,-3-16 1,6 21-2,-2-8 0,1 2-1,2 2-1,2 0 0,-1 2-1,1 0 1,0 0-2,1-3 1,0 0 0,2-2 0,-2-1-1,2-2 1,-12-11 0,20 15 0,-10-11 0,-10-4 1,18 1-1,-18-1 0,19-8 1,-19 8-1,18-23 0,-6 8 0,-1-2 0,1-5-1,2-2 0,-1-1 0,1 0 0,-1-2 1,1 2-1,-2 3 0,-2 2-1,1 1 1,-3 5-1,0 4 1,-8 10-1,10-14 0,-10 14 0,0 0 0,0 0-1,0 0 0,0 0 0,0 0-2,0 0-2,0 0-5,0 0-10,14 1-7,-14-1-1,0 0 1,0 0 0</inkml:trace>
  <inkml:trace contextRef="#ctx0" brushRef="#br0" timeOffset="8714">3760 400 8,'0'0'15,"0"0"0,0 0 0,0 0-3,0 0-1,18 0-1,-18 0-2,16-1-2,-5 0-1,1 2 0,2-1-1,3 1 0,1 1-1,0 1-1,1-1 0,1 0 0,-3 1-1,1-1 0,-4-1 0,-2 2-1,-12-3 0,17 3 0,-17-3 1,0 0-1,0 0 0,0 0 2,9 14-1,-9-14 1,0 0 1,-6 15-1,6-15 1,-6 13-1,6-13 1,-4 13-2,4-13 1,-3 13-1,3-13 0,-1 14-1,1-14 1,4 16-1,-3-5 1,1 1-1,1 0 0,-1 3 0,0-1 1,-1 0-1,1 1 0,-1-2 0,1 1 0,-1-3 0,-1 0 1,1 1-1,-1-12 1,3 16-1,-3-16 0,0 12 1,0-12-1,0 0 1,0 0-1,0 0 1,1 10 0,-1-10 1,0 0-1,0 0 1,0 0 0,0 0-2,-2-10-2,2 10-5,0 0-12,-4-15-9,4 15 0,1-19 0,4 8 0</inkml:trace>
  <inkml:trace contextRef="#ctx0" brushRef="#br0" timeOffset="10154">4224 359 15,'0'0'18,"0"0"0,0 0-2,0 0-3,0 0-1,0 0-1,0 0-2,0 0-1,0 0-2,0 0-1,0 0 0,0 0-1,0 0-1,0 0-1,0 0 0,0 0-1,0 0 0,0 0 0,0 0-1,0 0 1,0 0-1,0 0-1,0 0 1,0 0-1,0 0-1,0 0 0,0 0 0,0 0-1,0 0 0,0 0 1,2-12-1,-2 12 1,0 0 0,0-10 0,0 10 1,0 0 1,2-12-1,-2 12 1,0 0 0,0-10 1,0 10-1,0 0 1,0 0 0,0 0 0,-2-11 1,2 11-1,0 0 0,0 0 1,0 0-1,0 0 0,0 0 0,0 0 0,0 0 0,0 0 0,-3-11 0,3 11 0,0 0-1,0 0 1,0 0-1,0 0 1,0 0-1,0 0 0,0 0 0,0 0 1,0 0-1,0 0 1,0 11 0,0-11 0,0 0 0,0 0 0,0 0-1,-3 11 1,3-11 0,0 0-1,0 0 1,0 0-1,0 0 0,0 0 1,0 0-1,0 0 0,0 0 1,0 0-1,0 0 1,0 0-1,0 0 1,3 11-1,-3-11 0,0 0 1,1 15-1,-1-15 0,3 23 0,0-8 0,-1 2 0,1 3 0,1 3 0,1-1 0,-1 1 0,1-2 1,0-1-1,-2-2 0,1-3 0,-1-2 1,-3-13-1,6 19 0,-6-19 0,5 12 1,-5-12-1,3 11 0,-3-11 0,0 0 0,7 12 0,-7-12 0,0 0 0,0 0 0,0 0 1,0 0 0,0 0-1,0 0 2,0 0-1,0 0 0,0 0 0,0 0 1,0 0-2,0 0 1,-2-12-1,2 12-1,0 0-1,-1-11 2,1 11-1,0 0-1,0 0 1,0 0 0,0 0-1,0 0 1,1-10-1,-1 10 1,0 0 0,0 0 0,0 0 0,0 0 0,0 0 0,0 0 1,0 0-1,0 0 1,0 0-1,0 0 1,0 10 0,0-10-1,0 0 1,0 0 0,0 0 0,0 13 0,0-13 0,0 0 0,0 0 0,2 11 0,-2-11 0,0 0 0,0 0 1,0 0-1,0 0 1,0 0 0,0 0 1,0 0-1,0 0 0,0 0 1,0 0-1,0 0 0,-11-15 0,11 15-1,-7-18 1,2 8-1,1-3 1,1 0-1,-1-2 1,3-2-1,0 1 0,1-1 0,0 3 1,1-1-1,2 2 0,0 2 0,1-1 0,-4 12 0,5-18 0,-5 18 1,6-13-1,-6 13 0,0 0 0,7-14 0,-7 14 0,0 0 0,11-7 0,-11 7 0,0 0 0,13-4 0,-13 4 0,15-4 0,-15 4 0,18-3 0,-6 0 0,0 0 0,-1-1 0,2 2 0,1 0 0,-1-1 0,1 1 0,-1 1 0,-2 0 1,1-1-1,-1 1 0,1 0 0,-12 1 1,17-2-1,-17 2 0,14-1 0,-14 1 0,13-2 0,-13 2 2,0 0-2,12 0 0,-12 0 0,0 0 1,0 0-1,0 0 1,0 0 0,0 0 0,0 0 1,0 0-1,2 12 0,-2-12 0,0 0 0,0 0-1,0 0 1,0 0-1,-9 12-1,9-12-2,0 0-8,0 0-17,-7 12-1,7-12-1,-4-11 1</inkml:trace>
  <inkml:trace contextRef="#ctx0" brushRef="#br0" timeOffset="13184">4585 104 17,'0'0'18,"0"0"1,0 0-2,0 0-5,0 0 1,0 0-2,0 0-3,0 0 0,0 0-2,11 7 0,-11-7-1,19 6-4,-6-2 2,2 3-3,4 4 2,2 1-2,2 3 0,0 2-2,2 5 2,1 0 0,-2 5 0,0 0 0,-3 3 0,-3 0 1,-1 3-1,-2 2 1,-6-1-1,-2 0 1,-1-2-1,-4 1 1,1-4 0,-3-1 1,-2-3-1,-1-3 1,-2 0 0,-1-2-1,-1-3 1,0 1 0,-2-4-1,-3 1 0,3-2 0,-3 0 0,0-5 0,0 0 0,-1 1-1,0-1 1,0-1 1,3-1-2,-1-2 1,11-4-1,-15 10 1,15-10-1,0 0 0,-13 6 0,13-6 0,0 0 0,0 0-1,0 0-2,0 0-1,0 0-3,0 0-11,0 0-9,0 0 0,0 0-1,-2-11 1</inkml:trace>
  <inkml:trace contextRef="#ctx0" brushRef="#br0" timeOffset="14069">5096 738 16,'6'-15'17,"-6"15"-1,7-21-2,0 8-2,-2-2 1,2-3-2,1-3 0,-1-1-2,2-3-1,-1 0-1,2-5 0,-2 2-1,2 3-2,0-1 0,-1 5-1,0 2 0,0 4 0,-2 3 0,-7 12 1,11-14-2,-11 14 0,0 0-1,0 0 0,0 0 0,0 0-1,0 0 1,0 0-1,0 0 0,0 0 0,11 4 0,-11-4 0,0 0 0,11 14 0,-11-14 0,13 16 1,-13-16-1,19 22 0,-9-5 1,3 0-1,0 4 0,1 1 1,3 3-1,-1 1 0,1 0 1,0-2-1,-3 2 0,1-3 1,-1 0-1,-1-1 0,-4-5 1,-1 0-1,0-4 1,-1-1-1,-7-12 1,10 13-1,-10-13 1,0 0 0,0 0-1,0 0 1,0 0 0,0 0 0,0 0 0,0 0-1,0 0-1,0 0-2,-12-6-6,12 6-15,-15-14-7,15 14 1,-11-24-2,11 10 2</inkml:trace>
  <inkml:trace contextRef="#ctx0" brushRef="#br0" timeOffset="15121">6038 106 0,'0'0'15,"13"1"0,-13-1 3,0 0-5,0 0-1,0 0 3,0 0-4,0 14 1,0-14-2,-10 9 1,10-9-4,-15 10-1,15-10-1,-19 13-1,7-5-1,1 0-1,-2 2 0,-1 0 0,0 1 0,-1 2-1,-1 1 1,0 1 0,1 0-1,-3 4 0,4 0 0,0 2 0,0 1 0,4 4-1,-1 1 0,3 1 0,3 2 1,1 1-1,0-1 0,3 2 1,1-1-1,0 1 0,0-3 0,2 0 1,0 2 0,0-3 0,1 1 0,1-1 0,2-1 0,0-4 0,2 2 0,1-5-1,3-1 1,2-3 0,2-2 0,0-3 0,2-3 0,0-1-1,0-4 1,0 0 0,-2-3 0,-3-1 0,0-1 0,-13 2 0,18-4-1,-18 4 1,0 0-1,11-4 1,-11 4-1,0 0-1,0 0 1,0 0 0,0 0-1,0 0 1,0 0-1,0 0 1,0 0 0,0 0-2,0 0 0,0 0-3,0 0-5,0 0-13,0 0-7,0 0-1,0 0 0,-8-13 1</inkml:trace>
  <inkml:trace contextRef="#ctx0" brushRef="#br0" timeOffset="17685">5978 451 8,'-15'10'11,"15"-10"0,0 0 1,0 0 0,-13 6 0,13-6 0,0 0 0,0 0 0,0 0-2,0 0-1,0 0-2,0 0-1,0 0-1,10-3 0,-10 3-2,20-4 1,-7 0-2,2 1 1,4-2-1,1 3-1,-1-3 0,1 3-1,1-1 1,-2 1-1,-3 0 0,0 0 0,-5 1 0,-11 1 0,17-1 0,-17 1-1,0 0 0,11-1 0,-11 1 0,0 0 0,0 0 0,0 0 0,3 13 1,-3-13-1,-3 15 1,3-15 0,-3 21 0,-1-7-1,2 1 1,0 2 0,-2 0 0,1 1 0,0-1 1,-1 0-1,-1-2 0,1 0 0,0-3 0,0-2 0,4-10 0,-6 16 0,6-16 0,-4 10 0,4-10 0,0 0 0,-1 12 1,1-12-1,0 0 0,-3 13 0,3-13-1,0 0 1,0 0-3,-2 10-3,2-10-11,0 0-8,0 0-2,2-23 1,-2 23 0</inkml:trace>
  <inkml:trace contextRef="#ctx0" brushRef="#br0" timeOffset="22213">6426 423 12,'-10'7'13,"10"-7"-1,0 0 0,-18 7-1,18-7 0,0 0 0,0 0-1,-12 11-1,12-11-3,0 0 0,0 0-2,-10 7-1,10-7-1,0 0 0,0 0-2,0 0 1,-12 7 0,12-7-1,0 0 1,0 0 0,0 0 0,0 0 1,0 0-1,0 0 1,0 0 0,-8 12 0,8-12 0,0 0 0,-1 14 0,1-14-1,-2 15 1,2-15-1,-3 19 0,1-6 1,0-3 0,0 3-1,1 0 1,1 0-1,0-2 1,3 1-1,-3-12 0,9 19 0,-9-19 0,19 14 0,-7-9 0,7-3 0,1-2-1,3-2 1,2-4-1,2 0 1,-3-3-1,-2-2 0,-1-1 2,-3 1-1,-5-1 0,-3-1 0,-4 0 0,-1 0 0,-3-1 0,-1 0 1,-2-1-1,-1 0 0,-1-2 1,0 4-1,-2-2 0,-2 4 0,1-2 0,6 13 0,-14-18 0,14 18-1,-17-10 1,17 10-1,-16-9 0,16 9 0,-20-3 0,20 3-1,-20-1 1,9 4-1,11-3 0,-21 10-2,10-1-1,-2 0-4,5 4-9,1 5-8,-4-4-4,10 5-1,-3-7 1</inkml:trace>
  <inkml:trace contextRef="#ctx0" brushRef="#br0" timeOffset="23069">6574 439 24,'0'0'21,"0"0"2,0 0-1,0 0-7,4 10-1,-4-10-3,-1 17-1,2-5-1,-2 2-3,1 4 0,0 2-2,0 4-1,-3 3 0,3 6-1,-1 3 0,-1 4-1,1 4 0,-2 0 0,2 3-1,-2-2 1,2 1-1,-2-6 1,2-2-1,1-5 0,0-5 0,0-3 1,0-6-1,0-5 0,0-3 0,0-11 0,1 14 0,-1-14 0,0 0 0,0 11 0,0-11 0,0 0 0,0 0 0,0 0-1,0 0 0,0 0 0,0 0-1,0 0-2,0 0-6,0 0-7,-8-14-11,8 14 0,2-23-1,2 6 1</inkml:trace>
  <inkml:trace contextRef="#ctx0" brushRef="#br0" timeOffset="24547">6744 357 4,'0'0'15,"0"0"0,0 0-2,0 0-4,0 0-3,0 0 0,0 0-3,0 0 1,0 0-1,0 0 1,0 0 1,0 0-1,3 10-1,-3-10 1,7 14 0,-7-14-1,12 20 0,-4-7 0,1 3 0,2 3-1,2 0 0,-3 1-1,4-2 0,-2 1 0,2-1 0,-1-3-1,-1 0 0,-2-3 1,-1 0-1,-9-12 1,18 16 0,-18-16-1,13 11 1,-13-11-1,0 0 1,11 9 0,-11-9 1,0 0 1,0 0 0,0 0 0,9-12 0,-7 2 1,1-3-1,1-5 0,2-4-1,0-3 0,-1 0 0,4-3-1,-2 1 0,2 0-1,0 1 1,2 3-1,-1 2 0,1 2 0,-1 1 0,1 5 0,-3 2-1,-8 11 1,11-13 0,-11 13-1,0 0 0,0 0 0,0 0-3,-10 10-5,10-10-6,-15 11-11,15 2-1,0-13 1,-9 11 0</inkml:trace>
  <inkml:trace contextRef="#ctx0" brushRef="#br0" timeOffset="25538">7270 394 3,'0'0'18,"5"15"3,-5-15-1,0 0-5,-5 14-1,4-3-2,1-11-1,-2 22-1,1-9-2,0 2-1,1 4-2,0 0 0,1 3-1,-1 1-1,1 4 0,-2 4 0,2 3-1,-1 0 0,0 3-1,-1 2 2,-2-1-2,2 1 0,-2-2 0,2-3-1,-1-2 0,0-5 1,0-3-1,2-5 0,0-3 0,0-4-1,0-12 0,0 14-3,0-14-2,0 0-6,0 0-9,-5-12-6,6 2-2,-4-11 2,4 0 0</inkml:trace>
  <inkml:trace contextRef="#ctx0" brushRef="#br0" timeOffset="26077">7165 357 12,'17'-5'16,"-17"5"-1,0 0-3,8-12-1,-8 12-1,13-7 2,-3 4-2,2-2 0,3-1-2,1 2 0,2-2-1,3 0-2,1 1-2,1 2-1,3 0 0,-2 4-1,0 1 0,1 1 0,-4 3-1,-3 2 1,-1 4 0,-3 0-1,-6 1 1,0 1-1,-3 1 1,-3 1-1,-2 1 1,0 0-1,-1-1 1,-2 1-1,-1-1 1,0 1 1,-3-2 0,-3 0 0,-3-2 0,-2 0 1,-4-2 0,-3 2 1,-3-2-1,-1 1 1,-5-3-1,2 0 1,-3-2-1,2 0 0,0-2-1,4 0 0,0-3-1,5-1-1,4-1-2,3-4-7,14 4-14,-8-13-8,8-4 0,8 2-1,2-11 1</inkml:trace>
  <inkml:trace contextRef="#ctx0" brushRef="#br0" timeOffset="26861">7500 0 15,'0'0'14,"0"0"1,0 0-1,0 0-6,0 0 2,0 0 2,0 0-1,0 0 0,0 0 1,0 0 0,13 6-2,-13-6-2,13 18-1,-4-5-3,1 5 0,2 0 1,3 7-3,2 3 1,3 5-2,0 3 0,3 6 0,-1 5 0,5 3 0,-3 5-1,-1 0 1,-2 2-1,-5-4 1,0-1 0,-5-3 1,-4-4 0,-4-4 0,-3-6 0,-3-1 0,-4-4 1,0-1-2,-4-3 1,-1-3-1,-2-2 0,-2-1 0,-4 0 0,0 0-1,-1-3 1,-3-1 0,0 0 0,1 1-1,-1-2 1,1 0-1,2 2 0,-1-2 0,2 0-1,1-1-1,6-1-6,-1-3-17,3-7-8,11-3 1,-3-18-1,11-2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29.04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1290 22 10,'0'0'11,"0"0"1,0 0 0,0 0-1,9-12-3,-9 12 0,0 0-2,0 0-1,0 0 0,0 0-1,0 0-2,0 0-1,0 0 0,7-11 0,-7 11 0,0 0-1,0 0 1,0 0 0,0 0 0,0 0 1,0 0 1,0 0 1,0 0-1,0 0 0,0 0 1,0 0-2,0 0 0,0 0-1,0 0 0,0 0-1,0 0-1,10 16 1,-10-6 0,1 4 1,-1 5 0,-4 3 0,1 5 0,-5 4 0,-2 3 0,-4 6 0,-3 2 0,-4 0-1,-4 1 0,-4-1 0,-3-2 1,-2-4 0,-3-3 0,-3-6 1,3-3 1,-1-5 0,2-4 0,2-5 0,3-3 0,3-3 0,4-4 1,4-4-1,3-3-1,5-6 0,3-4 1,5-5-2,5-3 0,4-3 0,4-4-2,5 1 0,3 0 0,2 3-1,0 2 1,5 3 0,2 2 0,2 4 1,2 1-1,5 3 0,4 3 1,5 3 0,3 2-1,3 5 1,2 4 1,0 5-1,-2 5 1,-2 5-1,-2 3 1,-6 3 0,-3 1 1,-2 1 0,-1 0 0,-5-1 0,1-1 0,-5-3-1,0-1 1,-3-4 0,-1 1 0,-7-5 0,-1-3 1,-13-10-1,16 13 1,-16-13-1,0 0 0,0 0 1,0 0-1,0 0 0,0 0-1,0 0 1,0 0 0,0 0-1,11 7 0,-11-7 0,0 0 0,0 0-1,0 0-4,0 0-23,1-10-5,-6-10 0,4-5 0,-7-23-2</inkml:trace>
  <inkml:trace contextRef="#ctx0" brushRef="#br0" timeOffset="7194">329 206 8,'0'0'7,"0"0"-1,-1-11-1,1 11-2,0 0-2,0 0 1,0 0 0,0 0 2,-10-12-1,10 12 1,0 0 0,0 0-1,0 0 0,-11-11 0,11 11-2,0 0 0,-12-6 0,12 6 0,0 0 0,-12-3 1,12 3 0,0 0 0,-11-3 1,11 3-1,0 0 0,0 0-1,-15-2 0,15 2 0,0 0 1,-14-1 0,14 1 2,0 0 0,-11 0 0,11 0 1,0 0-1,0 0 0,0 0 0,0 0-2,0 0 0,0 0-1,0 0-1,0 0 1,0 0-1,0 0 1,0 0 0,0 0 0,0 0 1,0 0 0,0 0 1,0 0-1,0 0 1,0 0 0,0 0-1,0 0 1,0 0-1,0 0 0,0 0 0,0 0-1,0 0 1,0 0 0,0 0 1,0 0-1,15 4 1,-3-4-1,1 0 0,2 0 0,2-1 0,2-1 1,2 1-2,-1-2 0,-1 1-1,-4 0 1,-1-1 0,-4 2 0,-10 1-1,14-1 0,-14 1 0,0 0 0,0 0 0,0 0 0,0 0 0,0 0 0,0 0 0,0 0 0,0 0 0,0 0 0,0 0 0,0 0 0,0 0 0,0 0 0,0 0-1,0 0 1,0 0 0,0 0 0,0 0-1,0 0 1,0 0 0,0 0-1,0 0 1,0 0 0,4 10 0,-4-10 0,0 0 0,0 0 0,0 0 0,0 0 0,0 0 0,0 0 1,0 0-1,0 0 0,0 11 0,0-11 0,0 0 0,0 0 0,0 0 0,0 0 0,0 0 0,0 0 0,1 11 0,-1-11 0,0 0 1,1 11-1,-1-11 0,0 16 0,1-6 0,-2 5 0,1 3 0,-1 4 0,-1 3 0,-1 1 0,0 2 0,-1 1 0,0 1 0,0-1 0,-1-2 0,2-2 0,1-2 0,-1 0 0,1-2 1,1-4-1,1 0 0,-1-3 0,1-1 0,-2-1 0,2-12 0,-1 16 0,1-16 0,0 0 1,-1 11-1,1-11 0,0 0 1,0 0 0,0 0 0,0 0 0,0 0 0,0 0 0,0 0-3,0 0-11,0 0-14,7-11 0,2 1-1,-5-19-1</inkml:trace>
  <inkml:trace contextRef="#ctx0" brushRef="#br0" timeOffset="9973">322 214 2,'0'0'8,"0"0"-1,0 0 0,0 0-1,0 0-1,0 0-1,0 0 0,-13 1 0,13-1 0,-11 3-1,11-3 1,-14 1 0,14-1 0,-18 3 0,18-3 1,-19 3 0,8-2 1,11-1-2,-19 3 1,8-1-2,1-1 1,10-1-1,-19 1 1,19-1 0,-15 0-1,15 0 2,-16-2 0,16 2 1,-14-4-1,14 4 0,-12-5-1,12 5-1,-11-2 0,11 2-2,0 0 0,-13-1-1,13 1 1,0 0-1,0 0 0,0 0 1,0 0-1,0 0 1,0 0-1,0 0 0,0 0 0,0 0 0,0 0 0,0 0 0,0 0 0,0 0 0,0 0 0,-10 1 0,10-1 0,0 0 0,0 0 0,0 0 0,0 0 0,0 0 0,-13 4 1,13-4 0,0 0-1,0 0 1,-13 3-1,13-3 0,0 0 1,0 0-1,-11 4 0,11-4 1,0 0-1,-13 3 1,13-3 0,0 0 1,-11 4-1,11-4 0,0 0 1,0 0-1,0 0 0,0 0 0,0 0-1,0 0 1,0 0-1,0 0 0,0 0 0,0 0 1,0 0-1,0 0 0,0 0 0,0 0-1,0 0 0,0 0-4,0 0-6,0 0-13,16 11-2,-16-11-2,22-16 2</inkml:trace>
  <inkml:trace contextRef="#ctx0" brushRef="#br0" timeOffset="11697">101 294 1,'0'0'5,"-14"-14"0,14 14 0,-12-9 1,12 9-1,-15-7 0,15 7 1,-15-5-1,15 5 1,-16-5 0,16 5 0,-12-2 0,12 2 2,0 0-1,-11-1 3,11 1-2,0 0 1,0 0-1,0 0-1,0 0-1,0 0 0,0 0-2,0 0-1,0 0-1,12-6 0,-12 6-2,17-5 0,-4 2 0,2-2 0,5 0 0,1 3 0,3-2 1,-1 3-1,2 0 1,0 1-1,1 0 1,-1 2 0,-2 1 0,-2-1 0,0-1 0,-3 1 0,-2 1-1,-3-2 1,-3 0 0,-10-1 0,12 0 0,-12 0 0,0 0 0,0 0 0,0 0 0,0 0 0,0 0 0,0 0 0,0 0 0,0 0 0,0 0 1,-14 7-1,14-7-1,-14 3 1,2-1-1,-2 0 1,-1 1-1,-4-1 0,-2 1 1,-1 1-1,-4-2 0,0 2 1,-1-2-1,0 1 0,0-1 0,1-1 0,4-1 1,2 0-1,4 0 1,4-1 0,12 1 0,-15-1 1,15 1 0,0 0 0,0 0-1,0 0 1,0 0-1,0 0 0,0 0 0,0 0 0,0 0-1,0 0 0,0 0 0,0 0 0,-11-6 0,11 6 0,0 0 0,0 0 0,0 0 0,0 0 0,0 0 0,0 0 0,0 0 0,0 0 0,0 0 0,0 0 0,0 0 0,0 0 0,0 0-1,0 0 1,10-13-1,-10 13 1,21-9-1,-7 2 1,2 1-1,3-1 1,2 1-1,-1 1 1,0 2 0,-3 0-1,1 2 1,-4 1-1,-3 0 1,0 1 0,-11-1 0,17 3-1,-17-3 2,16 1-1,-16-1 0,12 0 0,-12 0 0,16-1 0,-16 1 0,15-2 0,-15 2 0,12-1 0,-12 1-1,0 0 1,0 0 0,10 1 0,-10-1 0,0 0 0,0 0-1,0 0 1,0 0 0,0 0 0,0 0 0,0 0 0,0 0 0,0 0-1,0 0-1,0 0 0,0 0-2,-7 11-4,7-11-6,0 0-13,13-2 0,-7-14-1,10-1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59.79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21 115 16,'0'0'14,"0"0"0,0 0 2,0 0-3,0 0 0,0 0-2,0 0 0,0 0-1,0 0-2,0 0-2,0 0-2,0 0-1,0 0-1,0 0 0,0 0 0,0 0-1,0 0 0,0 0-1,0 0 1,3 11-1,-3-11 0,1 16 0,0-5 1,0 3-1,-1 5 1,-1 2-1,1 3 1,1 3 0,-2 3-1,1 1 1,0 2-1,-1 2 1,0-1-1,1 2 0,-1-4 0,-2 0-1,1-2 1,1-1-1,-2-2 2,1-1-2,0-4 2,-1-2 1,2-3-1,0-3 1,0-2 0,1-12-1,-2 14 0,2-14-1,0 0-3,0 0-4,0 0-7,0 0-10,0 0-2,0 0-1,-7-22 1</inkml:trace>
  <inkml:trace contextRef="#ctx0" brushRef="#br0" timeOffset="838">8 141 9,'0'0'15,"-8"-15"2,8 15-1,1-16 0,-1 16-1,5-17-2,-5 17-1,8-17 0,-8 17-2,13-18-2,-13 18-2,19-17-1,-6 9-1,3 0 0,-1 1-1,4 1-1,1 0 1,2 3-1,-2 0 0,2 3-1,0 2 0,-1 1-1,-1 3 1,0 1-1,-2 3 0,0-1 0,0 5 1,-3-1-1,-2 2 0,0-1 0,-3 4 0,0-2 0,-1 1 0,-2-1 0,-2 1 0,-1-3 0,1 2 0,-3-4 0,-2 1 0,-1-3 0,-3 2 1,4-12-1,-13 19 1,4-8 0,-2-4 0,-2 3 1,-1-5 0,-2 1 0,-1-3 1,0 1-1,-2-3 1,2 0-1,-2-2 0,2 1-1,-1-2 0,3 0 0,-1 1-1,3 1 0,2-1 1,0 0-1,11 1 0,-15-3-1,15 3 1,-10 0 0,10 0-2,0 0-2,0 0-5,-11-1-8,11 1-14,0 0 1,-3-25-1,6 10 1</inkml:trace>
  <inkml:trace contextRef="#ctx0" brushRef="#br0" timeOffset="7305">697 231 20,'0'0'12,"0"0"1,0 0-1,0 0-4,0 0-2,-3-11-1,3 11-1,0 0-1,1-11 0,-1 11-1,0-12-1,0 12 0,1-14 0,-1 14 1,0-17 0,0 17 1,-1-15-1,1 15 0,-1-13 0,1 13 0,0 0 1,-3-12-1,3 12 2,0 0-1,0 0 1,0 0-1,0 0 1,0 0-1,0 0-1,0 0 0,0 0-1,0 0-1,0 0 1,0 0-1,0 0-1,0 0 1,0 0 0,0 0 0,2 10 1,-2-10 0,4 13 0,-1-2 0,3 2 1,0 2 0,1 1 1,0 2-1,0 1 0,1 4-1,1 0 1,0 0-1,-2 1 0,1 1 0,0-1 0,0-1 0,-1-3-1,1 0 0,-1-2 0,-1-4 1,0 2-1,0-4-1,-6-12 1,8 17-1,-8-17 2,0 0-3,6 14 3,-6-14-2,0 0 2,0 0 0,0 0 0,0 0 0,0 0 1,0 0-1,0 0 2,0 0 0,0 0 0,0 0 0,0 0-1,5-12 2,-5 12-1,4-17 0,-2 4-2,2 0 2,1-5-3,1 0 2,4-2-1,1-3-1,3 0 0,0-5 1,4 1-1,-1-1 1,1 1-1,1 2 1,-1 1 0,-1 4 0,-5 1 1,1 4-1,-5 3 0,-8 12 1,12-16-1,-12 16 0,0 0 0,9-11-1,-9 11 1,0 0-1,0 0 0,0 0 0,0 0 0,0 0 0,0 0 0,0 0 0,0 0 0,0 0 0,0 0 0,0 0 1,0 0-1,0 0 0,0 0-1,0 0-1,0 0-3,0 0-7,0 0-12,0 0-7,0 0-1,0 0 0,-13 1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09.86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273 46 17,'0'0'14,"0"0"2,-12-12-1,12 12-2,0 0-2,0 0 0,-7-12-1,7 12-1,0 0 0,-10-8-1,10 8-1,0 0-1,-14-7 0,14 7-1,-12-4-2,12 4 1,-13-2-2,13 2-1,-17-1 0,17 1 1,-17 1-2,17-1 0,-18 5 0,18-5-2,-19 9 2,19-9 0,-19 12-1,19-12 1,-18 14 0,18-14 0,-19 19 0,10-7 0,0 1 0,0 1 0,1 1 0,0 1 0,0 1 0,1-1 0,1 1 0,0 1 1,2-2-1,2 1 0,1-1 0,1-2 2,1 1-2,1 1 0,1-1 1,1-1-1,0 0 1,2-2-1,0 1 1,1-1 0,1 1 0,1-3-1,2 1 1,1-3 0,1 0 0,2 0 0,2-4 0,3-1 0,-2-3 0,2-2 0,0-1 0,0-4 0,0 0-1,-2-4 1,1-2-1,-1-1 0,-2-2 0,1-3 0,-1-1-1,-2 0 1,-3 1 0,0-1 0,-2 1 0,-2 1 0,-2 3 0,-3 0 0,-1 1 0,-1-2 1,-2 0-1,0 1 1,-3-1-1,0 1 1,-1 1-1,-1 0 1,0 2-1,0 0 0,7 12 1,-15-18-2,15 18 1,-14-10-2,14 10-1,-17-1-4,5 4-8,-3 2-11,4 8-2,-11-6-2,3 7 2</inkml:trace>
  <inkml:trace contextRef="#ctx0" brushRef="#br0" timeOffset="1046">421 63 23,'0'0'16,"0"0"1,0 0-1,0 0-1,0 0-3,0 0-1,6 11-1,-6-11-1,0 0-1,0 18-1,0-18 0,0 21-1,0-7-1,0 5-1,0 3 1,0 5-2,0 5-1,0 4 1,-1 6-1,0 2 0,-2 5-1,1 3-1,-2 0 0,0 1 0,-1 0 0,2-2 0,-2-3-1,3-1 0,-1-5 1,2-5 1,1-1-1,1-6 0,0-4 0,2-1 1,-2-5-1,0-1 0,1-4 0,0-1 0,-2-3 0,0-11 1,1 16-1,-1-16 0,0 0 0,1 12 1,-1-12-1,0 0 1,0 0 0,0 0 0,0 0-1,0 0 1,0 0 0,0 0-1,0 0-1,0 0-3,0 0-15,0 0-11,9-21 0,-4 6-1,-6-17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6.1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0 106 38,'0'0'18,"0"0"0,0 0 1,0 0-6,0 0-4,0 0 0,0 0 0,0 0 0,0 0-3,0 0 0,0 0-3,0 0 0,0 0-1,0 0 0,-5-10-1,5 10-1,0 0 0,5-11-1,-5 11-2,5-13-1,-5 13-1,7-15 0,-7 15 0,8-17 0,-8 17 1,7-18 0,-7 18 2,7-11 2,-7 11 1,0 0 1,6-11 0,-6 11 1,0 0-1,0 0 1,0 0-1,0 0-1,0 0-1,0 0 0,0 0 0,0 0 0,0 0 1,3 15-1,-3-15 1,3 17 0,-2-6 1,2 2 1,-3 3-1,1 4 0,-1 1 0,0 2 0,-1 1-1,1 0 1,-1 2-2,1-1 1,0 0 0,0-4-1,0 0 0,1-3 1,1 0-1,-1-3 0,0-3 1,1-2-1,-2-10 0,2 15 1,-2-15-1,0 0 1,0 0 2,2 12-2,-2-12 2,0 0-1,0 0 2,0 0 0,0 0-1,0 0 1,-2-18-2,2 18 1,-2-23-2,2 6 1,-3-3-2,3-1 0,1 0 0,1 0 0,0 2 0,2 1-1,-1 1 1,4 2-1,0 4 1,2-1 0,1 0-1,3 2 1,2-1-1,3 2 1,3 0 0,1 1 0,3-1 0,-1 1 0,1 2 1,0 1-1,0 1 0,-3 2 0,1-1 0,-3 2 1,-1 1-1,-3-1 0,-1 1 1,-2 0-1,-2 0 0,-11 0 1,15 0-1,-15 0 0,0 0 0,0 0 1,11 0-1,-11 0 0,0 0 1,0 0 0,0 0-1,0 0 1,0 0 0,0 0-1,0 0 1,0 0-1,0 0 0,0 0 0,0 0 0,0 0 0,0 0 0,0 0 0,0 0-1,0 0-1,0 0-2,0 0-8,0 0-18,0 0-1,0 0-1,5-12 0</inkml:trace>
  <inkml:trace contextRef="#ctx0" brushRef="#br0" timeOffset="1743">756 79 21,'0'0'15,"0"0"2,0 0 0,0 0-2,0 0-4,0 0 0,0 0-1,0 0-1,0 0-2,-1 11-1,1-11-1,0 0-1,6 13 0,-6-13 0,3 17-1,1-5 0,0 3-1,4 1-1,-1 5 1,1 1-1,0 2 1,2 0-2,0 2 1,0-2-1,-1-1 0,-1-2 1,1-1-1,-2-1 0,-1-2 1,0-3-1,-2 0 0,1-3 1,-1-1-1,-4-10 1,5 14-1,-5-14 1,0 0-1,0 0 1,0 0 1,0 0 0,0 0 2,0 0-1,0 0 1,0 0-1,15-17 1,-11 2-1,3-4-1,2-3 0,1-5-2,2-1 0,2-2 0,1-1 0,0 2 1,-1 4-1,-1 3 1,0 3 0,-2 3 0,0-1 1,1 6-1,-5 0 0,-7 11 0,16-17 0,-16 17-1,13-15 1,-13 15-1,0 0 0,0 0-1,10-11 1,-10 11-1,0 0 0,0 0 0,0 0-2,0 0-1,0 0-5,0 0-8,0 0-13,0 0-1,0 0-1,9-16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8.98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13 21,'0'0'18,"0"0"0,0 0 0,0 0 1,0 0-5,0 0-3,0 0-2,0 0 0,0 0-2,0 0-1,15-11-1,-3 10-2,2 0 0,4 1-1,4-1 1,5 1 1,4 0-1,1 1-1,-1-1 0,-2 0 0,-3 1 0,-4 0 0,-6-1-1,-2 1 0,-14-1 0,12 2 0,-12-2-1,0 0 1,0 0-1,0 0 0,-4 12 0,4-12 0,-1 15 0,1-5 0,0 4 0,0 2 0,1 1 0,-1 5 0,1 1 0,-2 4 1,1 0-1,-1 2 0,-1-1 0,1 0 1,-2-2-1,1-2 0,0-3 0,-1-3 1,2-4-1,0-3 0,1-11 0,-1 13 1,1-13-1,0 0 1,0 0-1,0 0 1,0 0-1,0 0 0,0 0-4,0 0-21,0 0-4,8-16 0,-8-9-1,8-4-1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9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94 106 5,'-11'18'13,"11"-18"0,-12 16 1,2-9-1,3 7 0,-4-1 1,4 4-1,-2-1 0,3 3-1,0 1 0,4-2-2,2 4-1,3-5-2,6-1-1,6-3 0,7-1-2,4-6-1,8-4 0,3-4-1,5-4-1,2-3 1,2-4-1,-7-1 0,0-1 1,-7-2 1,-6 4 0,-7-3 1,-5-1 0,-8 0 0,-1 1 0,-8-4 0,-4 3 0,-3 0-2,-2-1 0,-2 2-1,0 2 0,-1 2-1,0 3 0,-2 3 0,3 2-1,1 3 0,-2 2-2,2 6-2,-4 0-4,2 10-8,-4 4-11,-5-2-5,1 4 0,-3-3 0,5 1 2</inkml:trace>
  <inkml:trace contextRef="#ctx0" brushRef="#br0" timeOffset="645">429 42 33,'0'0'16,"8"11"0,-8-11-2,0 0-5,0 0-2,0 0 1,0 0 1,0 0 1,-3 14 0,3-14 0,3 21-2,-3-6 0,2 6-2,-3 2 1,2 5-2,-2 5-1,0 4-1,-2 1 0,2 5 0,-3 4-1,0 5 0,-3 2 0,2 2-1,-3 2 0,2 2 0,-1-1 0,2-2-1,1-4 1,2-3-1,0-5 1,4-2-1,1-6 1,2-4-1,0-4 0,0-4 1,1-5-1,0-3 1,-1-4-1,-5-13 0,6 16 1,-6-16-1,0 0 1,0 0-1,0 0 0,0 0-1,0 0-11,10 2-20,-9-20 2,5-3-1,-4-15-2</inkml:trace>
  <inkml:trace contextRef="#ctx0" brushRef="#br0" timeOffset="1585">346 64 31,'0'0'17,"0"0"1,0 0-1,-9-11-2,9 11-4,0 0-1,-12-16-1,12 16-1,-12-11-2,12 11-2,-14-11-1,14 11 0,-14-8 0,14 8-1,-14-6-1,14 6 0,-15-2 0,15 2 0,-15 1-1,15-1 1,-16 3-1,16-3 0,-16 11 0,6-4 0,-1 4-1,-2 1 1,0 5-1,-2 2 1,-1 2 0,0 2 0,-2 2-1,2-2 1,0 2 0,1-2-1,2-1-1,1-2-4,2-2-7,4 0-8,6-18-4,-8 23-1,8-23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2.77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22 197 8,'0'0'13,"0"0"1,0 0-1,0 0-2,0 0-2,-13-14 0,13 14 1,0 0-2,0 0 0,0 0 0,0 0 0,-11-6 2,11 6-1,0 0 0,0 0-1,0 0-2,0 0-1,0 0 0,0 0-2,0 0-1,13 3 0,-2-1-1,3-2 1,5 1-1,4-1 1,6 1 0,6-1-1,4 1 1,1 0-1,-1 0 0,1 1 0,-2 0 0,-7-1-1,-4 0 1,-6 0-2,-7-1-1,-14 0-2,14 0-4,-14 0-8,0 0-11,0 0-3,-5-11 0,-2-7 1</inkml:trace>
  <inkml:trace contextRef="#ctx0" brushRef="#br0" timeOffset="530">430 0 22,'0'0'18,"0"0"2,0 0 1,0 0-4,0 0-4,10 11-2,0-8 1,3 1-2,7 3-1,0-1-3,7 1-2,3 1-2,3 1 0,1 3-1,0-2 1,-3 2-2,-3-3 1,-2 2-1,-4 0 0,-6-4 0,-6 0-1,-10-7 1,12 11 0,-12-11 0,0 11-2,0-11 2,-8 13 0,8-13 0,-13 17 0,13-17 0,-18 22 2,6-9-2,-2 2 1,-2 2 0,-3 2 1,-2 3-1,-1 1 0,-3-1 1,1 1 0,-1-2 0,3 0 0,1-5 0,3 1-1,3-8 0,5-1 1,10-8-1,-12 8 0,12-8 0,0 0-1,0 0 1,0 0-1,0 0-2,0 0-3,0 0-17,0 0-7,0-11-1,7-3-3,-2-17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6.0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107 27 10,'0'0'15,"0"0"-3,0 0-1,0 0-3,0 0-1,0 0-2,-8 12-2,8-12 1,-13 21-1,5-8 1,0 6 0,-2 9-1,-1 5 0,0 4 0,0 6-1,1 2 1,1 3-1,4 3 0,2-3 0,4-7 1,7-3 0,3-7-1,9-6 1,4-6 0,8-8-1,2-7 1,8-5-1,-2-8 0,2-3 0,-3-8 0,0-4 0,-5-5-1,-2-2 1,-5-3-1,-3-2 1,-6-1-1,-1-4 1,-6-1-1,-2 3 0,-6-1 1,-1 3-1,-7 1 1,1 5 0,-3 3 0,0 8-1,-1 2 1,-1 5-2,9 13 1,-13-15-1,13 15-1,-11-1-1,11 1-1,-12 8-5,10 4-12,1 2-15,-2-2 0,5 3 1</inkml:trace>
  <inkml:trace contextRef="#ctx0" brushRef="#br0" timeOffset="732">768 312 4,'-4'12'20,"3"11"-14,1 7-1,-1 9 1,0 7 2,-1 7-1,2 6 1,-2 1 0,2 4-1,0-4 1,2-2-2,-1-7-1,2-4-1,-1-8-1,2-5-1,-2-7 0,0-6 0,-3-5 0,2-4 0,-1-12-1,0 0-3,-10-1-3,5-15-2,1-5-2,-2-9-3,3-7-1,-2-4 0,2-2 1,2-4 3,1 3 2,1-2 3,0 4 3,1 2 3,-1 5 3,0-1 0,0 5 2,-1 0-1,0 2 2,0 3-1,0-1 1,1 5 0,0-3 1,5 5-2,-1-2 1,5 7 0,0-3 0,4 7-2,1-1 0,3 6-2,2-1-1,1 5-2,1 2 0,0 4 0,1 5-1,0 1 0,-1 5 1,-1 4-1,-4 3 0,0 2 1,-3 1-1,-2 2 1,-4 2 0,-4 1 0,-4-1 0,-2 1 1,-8-2 0,-1 0 0,-6-3 1,-4 0-1,-7-6 1,0-1 1,-5-6-2,-1-1 2,-2-5-2,2-2 0,0-4-1,1-5-3,5 3-9,-2 0-25,4-10 0,3 1-2,-2-6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55.5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5 393 12,'0'0'28,"0"0"0,-11-3 1,11 3-22,0-10-4,0 10-2,7-16 0,2 6-1,2-3 0,8 2 0,4-4 1,3 2-1,5 2 0,2 2 1,2 6-1,0 5 0,-2 6 0,-4 3 0,-2 6 0,-6 3 1,-2 6 0,-7-2 2,-1 5 0,-9-5 1,0 4 1,-9-5 1,1 2 0,-7-5 0,-1 0 0,-5-6-1,0 0-1,-4-6-1,2-2 0,0-6-2,4-3-1,0-4-1,5-6-1,5 1 0,3-8-2,8 1 0,4-7-2,7 4 2,2-5-1,7 5 1,1 1 1,4 3 0,-1-3-2,4 7-2,-4-4-1,3 5-1,-5-6-2,1 2-1,-5-8 2,1 1-1,-5-2 3,-3-2 3,0 1 3,-5-2 2,-1 4 2,-2 2 4,-2 0 0,-2 4 1,0 2 0,-2 4 0,0 2 1,-1 11-2,0-16-1,0 16-2,0 0 1,0 0-1,0 0 0,0 0 0,0 0 0,0 0 0,-1 23 0,2-4 1,4 9-1,0 3 0,3 12 1,-1 2-1,3 4 1,0 1-1,2-1-1,-2-4 0,1-4-1,0-8-2,-1-7 0,0-6-2,-4-7-1,3-3-3,-9-10-2,0 0-5,0 0-5,2-14-4,-10-1 1,-3-3 2</inkml:trace>
  <inkml:trace contextRef="#ctx0" brushRef="#br0" timeOffset="771">581 308 33,'-26'-21'18,"5"2"1,3 3-2,1 3-6,6 5-3,1-1-3,10 9-2,0 0-1,0 0-2,0-11 1,13 8 0,1-2 0,7 0 0,5-4 0,6 2 0,8-4-1,5-2-1,7 1-10,7 5-17,1-11-2,10 7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6.5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-1 60 36,'7'11'20,"-7"-11"-1,0 0-2,0 0-7,0 0-2,0 0 0,0 0-1,2 15 0,-2-15-2,2 19-1,1-5 0,0 8-1,1 2 0,-1 5-1,1 3-1,-1 4 1,1 5-1,-1 5-1,-2-2 0,2 1 0,-2-2 0,0 0 0,0-4 1,-1-1-2,2-4 2,-2-5-1,1-3 0,-1-4 0,1-3 0,-2-6-1,2-2-3,-1-11-5,0 0-13,0 0-4,1-17-2,6 0 2</inkml:trace>
  <inkml:trace contextRef="#ctx0" brushRef="#br0" timeOffset="465">15 87 35,'0'0'22,"0"0"2,0 0-2,-7-13-7,7 13-4,8-12-3,-8 12-2,15-17-1,-3 8-1,1 0-2,1 0-1,4 2 1,-1 1-1,3 3 0,0 1 0,-1 4 0,1 1-1,-2 4 0,2 5 0,-2 0 0,-1 4 0,0 2-1,-3 1 0,-1 0 1,-3 2-1,-1-2 0,-2 0 1,-4-1-1,-2-1 1,-1 0 1,-4-3 0,-3 1 1,-4-2 1,-2 0 0,-4-3 3,-2 1-2,-6-5 1,2 2 1,-4-5-1,1 1-1,-2-3 0,3 0-1,2-2-1,4 1 0,3-2-1,2 1-1,2-2 0,12 3-3,-10-2-3,10 2-12,-10-13-15,10 13 1,3-22-1,6 7 1</inkml:trace>
  <inkml:trace contextRef="#ctx0" brushRef="#br0" timeOffset="1285">543 8 26,'0'0'20,"0"0"0,0 0 2,0 0-5,0 0-4,0 0-1,0 0-2,0 0-2,0 0-3,0 11-1,0-11-1,2 17-1,0-4-1,1 4 1,1 6-1,1 3 1,0 6 0,1 0 0,3 2-1,-1-1 0,0-1 0,0 0-1,1-4 1,1-2-1,-1 0 1,2-4-2,-1-3 1,0-2 0,-1-2 0,0-3-1,-9-12 2,13 18-2,-13-18 2,0 0 0,12 8 2,-12-8-1,0 0 0,13-16 0,-7 2 0,2-3 1,1-5-1,4-4 1,0-2-2,3-5 1,0 2-1,0 0 2,-1 2-1,1 2-1,-4 2 1,2 3-1,-4 2 1,-1 2-1,-3 2 0,0 1 0,-1 3-1,-1 0 0,-4 12 0,8-17 0,-8 17 0,7-11-1,-7 11 0,0 0-2,0 0-1,0 0-6,0 0-13,15-8-10,-15 8 0,9-16 0,-4-2 1</inkml:trace>
  <inkml:trace contextRef="#ctx0" brushRef="#br0" timeOffset="2384">1245 4 18,'0'0'20,"0"12"0,0-12 0,0 0-2,0 0-4,0 0-2,0 0 0,0 0-2,0 0-1,5 10-2,-5-10-1,0 0 0,0 0-2,3 13 0,-3-13-1,0 0-1,5 13 1,-5-13-1,0 0 0,2 12 0,-2-12-1,0 0 0,4 13 0,-4-13 0,2 14-1,-2-14 1,2 17-1,1-2 0,0 3 1,1 2-1,1 4 0,1 1 0,1 1 0,2 4 1,0-1-1,-1-3 0,0-3 0,1-2 0,-2-1 0,-3-6 0,0-2 0,-2-2-1,-2-10 0,2 13 0,-2-13 0,0 0 1,0 0-1,0 0 1,0 0-1,0 0 3,0 0 0,0 0 0,0 0 0,-10-7 0,10 7 0,-9-20-1,3 7 2,0-2-3,0-3 1,0-1-1,1 0 0,3 1 1,0 2-1,1 1 1,2 2-1,0 1 0,2 2 0,-3 10 0,11-19 0,-4 8 0,-7 11 0,19-19 0,-10 9 0,-9 10 0,19-17 0,-19 17 0,19-12 0,-19 12 0,21-13 0,-9 7 0,3 0 0,0-1 0,3 0 0,-1 0 0,1 1-1,0 1 1,1 1 0,0 0 0,1 2 0,0 1 0,2-1-1,1 1 1,1 1 0,2 0 0,1 0 0,-4-1 1,0 2-1,-3 0 1,-2 1-1,-3 0 1,-3-1-1,-12-1 0,14 5 1,-14-5-1,0 0 1,0 0 0,0 0 0,0 0 0,0 0 0,0 0 0,0 0 0,0 0 0,0 0 0,0 0 0,0 0-1,6 10-2,-6-10-5,0 0-27,0 0-1,-23-10 1,8-5-1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36.37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86 385 26,'0'0'18,"0"0"1,0 0-1,0 0-5,0 0-3,0 0 0,0 0 1,0 0-1,0 0 0,0 0-2,0 0-1,0 0-3,0 0-1,0 0 0,0 0-2,0 0-1,0 0-1,-5 13-1,5-2 2,-2 4 0,2 2-1,0 7 2,0 2-1,0 5 0,2 3 2,-1 3-2,1 2 0,-1 2 0,0 1 0,2 1 0,-2-2-2,1-2 2,-1-3 0,3-2-1,-2-4 1,2-2 0,-3-6 0,4-4 0,-4-3 1,2-2-1,-3-13 0,1 15 2,-1-15-2,0 0-2,0 0-6,0 0-16,-7-11-5,9-3 0,-8-11 0</inkml:trace>
  <inkml:trace contextRef="#ctx0" brushRef="#br0" timeOffset="579">0 778 51,'0'0'26,"0"0"1,0 0-3,0 0-12,0 0-3,0 0 0,12-15-1,-4 3 0,3 0-4,3-6-1,5-3-2,2-2 0,5-3-1,3 0 0,2 0 0,0-1 1,4 4 0,-2 0 0,0 5 0,-6 3 1,-2 3-1,-6 3 1,-4 3-1,-15 6 1,17-6-2,-17 6 0,0 0-2,0 0-2,0 0-4,0 0-6,0 0-6,0 0-8,0 0-3,0 0-1,0 0 2</inkml:trace>
  <inkml:trace contextRef="#ctx0" brushRef="#br0" timeOffset="1043">17 729 52,'0'0'25,"0"0"2,11 8-3,-11-8-10,0 0-6,0 0-2,14 13-1,-14-13 0,20 14 0,-5-4-1,3 1-2,4 3 1,2 0-1,6 3-1,1-1 1,3 0-2,0 2 1,0-2 0,0-2 0,-4-1-1,-2-3 1,-3 1-1,-6-3 0,-4-2 1,-5-1-1,-10-5 1,12 5 0,-12-5 0,0 0 0,0 0 0,0 0-1,0 0-1,0 0-4,0 0-16,0 0-11,0-16 0,1-6-2,7-3 2</inkml:trace>
  <inkml:trace contextRef="#ctx0" brushRef="#br0" timeOffset="1650">649 516 19,'0'14'17,"0"-14"1,0 0 1,0 0-5,3 12-7,-3-12 1,5 14 0,-1-3 1,-2 4 1,0 5-2,1 5-1,0 5-2,-1 6-1,1 5 0,-2 0-1,1 2 0,-2-2 0,1-2-1,-1-2 1,2-7-2,-2-7 1,1-5-1,-1-5-2,0-13 0,1 10-8,-1-10-16,-1-17-4,4-1-1,-5-12-1</inkml:trace>
  <inkml:trace contextRef="#ctx0" brushRef="#br0" timeOffset="2036">583 510 38,'0'0'25,"0"0"-1,0-13-2,0 13-8,16-8-4,-6 2-3,4 0-1,4 1-2,3-1-1,1 1 1,4 0-1,-1 2 1,5 1-1,-2 0 1,1 2-2,-2 2 0,0 0-1,-3-1 0,-1 3-1,-5-1 0,-3 3 1,-4 1-1,-11-7 0,10 15 0,-10-4 1,-7 1 0,-2 2 0,-7 2 0,-3 0 1,-4-1 0,-3 0 0,-2-1 0,-1-1 0,2-4-1,3-1 0,7-2 0,2-1-1,4-3 0,11-2 0,-10 1 0,10-1 0,0 0 0,0 0-1,11 3 1,0-2-1,3 2 1,4 1 0,5 2-1,2 1 1,4 1 0,0 1 0,0 3 0,-2 0-1,0 2 0,-5 0 1,-3 3-2,-5 1 1,-5 1 0,-4 1 0,-8 1 0,-5 0 0,-5 1 1,-3 1 0,-3-4 0,-1-1 0,-2-2 0,2-1 0,2-2 1,0-2 0,2-4 1,0 0 1,1-4-1,1 2 1,-2-4 1,0 1-1,-4-2-1,1 3 0,-1-3 0,1 0-1,1 0-1,1-1 0,4 1 0,3-2-2,10 2-2,-12-4-11,12 4-19,3-15 0,4-2 0,9-1-1</inkml:trace>
  <inkml:trace contextRef="#ctx0" brushRef="#br0" timeOffset="5202">3054 326 32,'0'0'21,"0"0"-1,0 0 0,0 0-6,0 0-5,0 0-2,0 0-3,0 0 0,0 0 0,0 0-2,-3 14 1,3-14-2,-8 21 0,1-4-1,-3 9 0,-1 4 1,-2 6-1,-3 4 1,-1 2-1,-3 2 1,-1-2-2,0-1 2,-5-4-2,4-5 1,-4-5 0,4-4 2,-2-4 0,0-3 0,-2-5 1,4-2-1,-1-6 2,2-3-2,-3-1 1,4-5-2,-1-3 0,3-3 0,0-3 0,2-2-1,2-3 0,0 1 0,3-3 0,1 1-1,3 2 0,2 0-1,4 1 1,2-1-1,5 2 1,4-1-1,7 2-1,4 0 1,7 1-1,2 1 1,7 1 0,0 4 1,3 2 1,1 3 1,0 4 1,-2 6 1,-4 2 0,3 6 0,-5 2-1,-3 3 1,-1 3-2,-1 3 1,-1-1-1,-1 2-1,0-3 0,-2 0 1,1-2 0,-1-1 2,0 0-1,0 0 0,-4-4 1,0-1-1,-2-4 2,-4 1-2,-3-4 1,-11-8-1,15 9 0,-15-9-1,0 0 1,0 0-1,0 0 0,0 0 0,0 0 0,0 0-1,0 0 0,0 0-4,0 0-11,11 2-19,-11-2 0,-6-21 0,-3-1 2</inkml:trace>
  <inkml:trace contextRef="#ctx0" brushRef="#br0" timeOffset="27547">1377 304 7,'13'-10'9,"-13"10"-1,0 0 0,7-14 0,-7 14 1,0 0 0,0 0 0,0 0 1,0 0 1,0 0-1,0 0-1,0 0-2,0 0-1,0 0-1,0 0 0,0 0 0,0 0-1,10 20-1,-7-7 0,5 3-1,-2 3 1,4 4 0,-6 2 0,1 3 0,-2 2 0,-1 4-1,-2 1 0,-2 3 2,0 2-2,1 1 0,0 1-1,2 0 1,1-1-1,3-1 1,1-3-1,2-2 0,-1-6 0,0 0 1,0-6-1,-2-3 1,-2-4-1,0-3 0,-2-2 0,-1-11-1,1 14 1,-1-14-1,0 0 0,0 0 1,0 0 0,3 10-1,-3-10 1,0 0-1,0 0-3,0 0-9,-5-22-22,7 7 2,-4-12-2,2-6 1</inkml:trace>
  <inkml:trace contextRef="#ctx0" brushRef="#br0" timeOffset="28224">1479 720 33,'0'0'19,"0"0"1,0 0 1,0 0-12,0 0-3,-10-2 1,10 2 2,0 0 1,0 0 0,0 0 0,0 0-3,0 0-1,0 0-1,0 0-1,0 0 0,0 0-1,0 0 1,12 0-1,0 0 0,6 1-1,5-1 1,9 1-1,2-1 0,5 0 0,5-1 0,0 1-1,-1-1 1,-1 1-1,-4-2 1,-5 4-1,-8-2 1,-2 1 0,-8-1-1,-5 1 1,-10-1-1,11 1 0,-11-1 1,0 0-1,0 0 0,0 0-1,0 0 1,0 0 0,0 0-1,0 0 0,0 0 0,0 0-1,0 0-1,0 0-4,0 0-9,0 11-22,0-11 2,0-12-2,1-13 0</inkml:trace>
  <inkml:trace contextRef="#ctx0" brushRef="#br0" timeOffset="31441">1017 1220 13,'0'0'9,"0"0"1,0 0 1,0 0-1,0 0 1,0 0-3,0 0-1,0 0-1,0 0-1,10-14 0,1-8 0,9-11 0,12-10 0,6-14 0,14-10 0,11-16 0,13-9-1,9-8-1,8-2-1,3-2-3,-1-1-9,4-2-12,5 8-3,-12-4 0,2 14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4.15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0 419 4,'7'-15'20,"-7"15"0,0 0 0,0 0-6,0 0-3,0 0-3,0 0-1,0 0 0,0 0-1,0 0-1,0 0 0,0 0-1,0 0 0,0 0 0,0 0-1,0 11-1,0-11-1,0 14 1,1-1-1,-2 4 1,1 5-1,0 8 1,0 5 0,1 3-1,0 4 0,1 0-1,0 0 0,0 0 1,2-1-2,-1-6 1,1-4-1,-1-1 2,1-4-1,-1-3-1,0-5-1,-1-2-3,-2-16-6,1 12-13,-1-12-5,0 0-2,-1-22 2</inkml:trace>
  <inkml:trace contextRef="#ctx0" brushRef="#br0" timeOffset="503">78 642 43,'23'-14'24,"-3"-14"1,11 0-5,6 0-14,3-9-2,5 3 2,-1-1 0,2 2 2,-6 1 0,-1 7-1,-11 0 0,-1 8 0,-10 0-2,-2 9-1,-15 8-1,16-13-1,-16 13-2,0 0-3,0 0-3,0 0-9,0 0-9,0 0-9,0 0 0,0 11 0</inkml:trace>
  <inkml:trace contextRef="#ctx0" brushRef="#br0" timeOffset="833">185 564 13,'23'-6'25,"7"7"0,-8-1-7,1 4-3,-3 3-1,-2 7-1,-2-3-2,-3 7-5,3 2-3,1 2-2,3 2-2,1 2 1,2 0 0,4-5 0,-2 4-1,2-4 2,0-1 0,-5-5 1,-2-1 1,-5-4-1,-1-2-1,-14-8-3,12 8-12,-12-8-15,0 0-1,-6-22-1,6 6 2</inkml:trace>
  <inkml:trace contextRef="#ctx0" brushRef="#br0" timeOffset="1330">938 404 25,'-3'15'23,"9"8"0,-8-5 2,4 6-12,-3 8-6,2 5-1,-2 8 1,0-3 0,2 4 0,-3 0 0,3-2-2,-2-3-2,1-6-1,-3-8-1,3-7-2,0-4-3,0-16-7,0 0-19,4-10 0,-3-14-2,6 0 2</inkml:trace>
  <inkml:trace contextRef="#ctx0" brushRef="#br0" timeOffset="1620">807 342 37,'-13'-12'30,"13"12"1,-7-10 0,7 10-15,4-11-6,-4 11-3,15-10-1,-4 2 0,7 2-3,2-2-2,4-1 0,6 1-1,2 2 1,1 2 0,1 1-1,-3 3 1,-3 4 0,-4 1-1,-4 3 1,-6 5-1,-3 2 0,-7 2 0,-4 4 0,-3 3 0,-5-1 0,-4 1 1,-3 0 0,-3-6-1,1 1 2,-2-6-1,1-1 0,4-5 0,3-3 0,11-4-1,-11 5 0,11-5-1,13 0 0,3 0 0,3 1-1,3 2 1,3-1 0,2 4 0,-1 0 1,-1 3-1,-6 3 1,-1-1 0,-7 4 1,-5 5-1,-3 1 1,-5 0 0,-4 1 0,-3 1-1,-1-1 0,-6 0 0,1-2-1,0-5 1,0-1 0,-3-1 1,1-1 0,-1-3 1,0 1 1,0-4-1,2 1 1,0-3-1,2-1 0,2-2-1,12-1-1,-16 0-1,16 0-4,0 0-16,-2-19-15,2 1 1,7-3-1,1-14 0</inkml:trace>
  <inkml:trace contextRef="#ctx0" brushRef="#br0" timeOffset="29206">1406 131 12,'0'0'17,"0"0"-2,0 0-6,0 0 0,-14 11 1,14-11 1,-12 6 0,12-6 0,-12 7-3,12-7-2,-11 4-7,11-4-7,0 0-10,0 0-8,3-13 1,2-4-1</inkml:trace>
  <inkml:trace contextRef="#ctx0" brushRef="#br0" timeOffset="29415">1464 0 22,'0'0'18,"0"0"1,0 0-2,0 0-10,-11 10-1,11-10-1,0 0 1,0 0-1,-1 14 2,1-14 0,0 16 1,0-6-3,0-10 1,0 22-2,-1-10 0,2 2 0,-4 0 0,2 3-1,-2 1-1,0 3 0,0 1 0,1 6 0,-4 1 0,1 5-1,-3 2 2,-2 5-2,0 2 0,-2 3 1,1 4-2,-1 2 2,1-2-2,2-2-1,3-3 1,3-4-1,1-5 1,4-4-1,-1-10 0,1-7-1,0-3 1,-2-12-1,3 10 0,-3-10 0,0 0-3,0 0-3,-4-13-11,4 13-11,4-23-2,4 7 2,-2-16 1</inkml:trace>
  <inkml:trace contextRef="#ctx0" brushRef="#br0" timeOffset="32633">1502 495 0,'0'0'17,"0"0"0,0 0-3,0 0-5,0 0-3,0 0-1,0 0 0,0 0 0,-10 2-1,10-2 1,0 0-3,0 0 0,0 0 0,-13-2-1,13 2-1,0 0 0,-14-1 1,14 1-1,0 0 0,-13 0 0,13 0 1,0 0-1,0 0 1,-11 1 1,11-1 1,0 0 1,0 0 0,0 0 1,0 0 0,0 0 1,0 0-2,0 0 0,0 0-1,0 0-1,0 0-1,-11 2 0,11-2-1,0 0 1,-11 1-1,11-1 1,0 0 0,0 0 1,0 0 0,-11 0 0,11 0 0,0 0-1,0 0 1,0 0 0,0 0 0,0 0 0,0 0-1,0 0 1,0 0-1,0 0 0,0 0-1,0 0 1,0 0 0,11-1-1,-11 1 2,23-3-2,-5 0 1,5 0-1,7-1 0,4 0 1,3-1 0,5 0 0,0 1 0,1-1 0,2 0 0,0 1 1,-5-1-1,-2 1 1,-6 2 0,-4 0 0,-7-1 0,-5 2 1,-16 1 0,14-1-1,-14 1 1,0 0-2,0 0 1,0 0-2,0 0 0,0 0 0,0 0-1,0 0 1,0 0-1,0 0 1,0 0-1,0 0 1,0 0-1,0 0 0,-4 11-2,4-11-4,0 0-18,-6 11-10,6-11 1,-4-14-2,4-15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50.05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590 0 9,'0'0'14,"0"0"-1,0 0-4,0 0 1,0 0 0,0 0 0,0 0 2,0 0-2,0 0-1,0 0-1,0 0-3,0 0-1,0 0-1,0 0-1,0 0 2,0 0-1,0 0 1,0 0-1,-4 13 1,4-13-1,0 0 0,-5 16-1,5-16 0,-5 16-1,1-5-1,1 0 1,-2 5-1,-1 1 1,-1 6 0,-2 3 0,-3 4 0,-2 3 0,0 4 0,-3-1 0,0 2-1,-2-5 1,1-3 0,0-5 2,2-3-2,-3-5 1,0-4 0,-2-5 0,1-1 0,-4-6 0,1 0 0,-4-2-1,-1-4 0,-2-1 0,3-1 0,0-3-1,2-1 0,3-1 1,2-2-1,3-2 0,6-3 0,0-1-1,4-2 1,1-3-1,1-1 1,3-1-1,0-1-1,0 2 0,1-1 0,4 3-2,-1 0-3,7 3 0,0-1-1,11 6 1,1 1 0,8 4 2,5 2 2,4 4 3,2 5 3,1 1 2,2 9 1,-7 0 0,-2 9 0,-2 3 0,-2 8-2,-6 3-1,0 3-1,-4 2-1,0 2 0,0-1 1,1-1 0,-1-5 0,0 0 0,0-6 1,1 5 0,-1-6 0,0-2 0,-3-2-1,-2-4 0,-4-3 1,-2-1-1,-9-14 0,13 14-1,-13-14 0,0 0 0,0 0 0,0 0 0,0 0 0,0 0-1,0 0 0,0 0 1,0 0-1,0 0-1,0 0 0,0 0-4,0 0-8,0 0-24,0 0 1,-3-30-1,-3-7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7T05:29:05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4346 0,'11'2'3,"-11"-2"1,0 0 0,15-3 0,-15 3 1,13-2 0,-13 2 0,15-2 1,-15 2-1,18-3-1,-8 3 1,3 0-1,-1 1 0,2 1-1,1-1 0,2 0-2,2 2 1,2 0-1,1 0 1,2 0-1,0-1 0,4 0 1,2-1-1,1 2 1,1-2-1,3 1 0,0-1 0,5 2-1,0-1 1,0 0-1,1 1 0,2-1 1,0 0-1,3 1 0,1-1 1,-2-1-1,2 2 0,2-1 0,0 0-1,0 1 1,1-1 0,-1 0 0,1-2 0,0 1 0,0 1 1,0-2-2,1 1 1,-2-1 0,2 1 0,-4 0 0,2 1 0,2 0 0,0 0 0,-2-1 0,1 0 0,1 0 0,-1-1 0,0 2 0,1-2 1,-2 1-1,1-1 0,-2 0-1,0-1 1,1-1 0,0 0 0,2-1 1,0-2-2,0 0 2,0-2-1,2 1 0,-2-1 0,3 2 0,-2-1 0,2 0 0,0 1 2,-2 1-2,2-2 0,0 1 1,2-2-1,0 1 1,0-2-1,0 1 1,-1-1-1,0 0 1,0 0 0,-3-1 0,2 2 0,-3 0 0,0 0 0,1 2 0,-1-1-1,0 0 1,-1 0 0,2 0 0,-3-1-1,0 1 0,-1-1 1,0 0-1,0 0 1,-1 0-1,0-1 0,-1 1 1,2-1-1,1-2 1,0 1 0,1 0-1,-1 1 1,1-1 0,0 2-1,0-3 1,2 4 0,-2 1 0,0 0 0,0 0-1,1 1 1,2-2 0,1 1 0,0-2 0,2 1 0,3-2 1,-1 2 1,3-2-1,-1 0 1,1 0-1,1 2 1,-2-1-2,3 1 1,-1 0-1,1 2 1,-2-1-2,-1 1 2,3 1-2,-1 1 2,-3-2-1,0 2 1,-2-1-1,1 1 0,0 0 0,2-1 0,-2 1 0,0 1 0,1-1 0,-1 0-1,2 0 1,-2 1 0,0-1 0,-1-1-1,0 1 1,2 0 0,-1-2-1,3 1 1,-3-2-1,0 1 0,2 0 0,0 1 1,1 0-1,-2 2 0,1-2 0,-1 2 1,1-1-1,0 1 1,2 0 0,-1-5 0,-1 3-1,0-4 1,1 4 0,-2-5-1,-1 4 0,1-3 0,-1 3 0,3 0 1,-2-5-1,3 4-1,-2-4 1,2 4 0,1-5 0,2 4-1,-3-5 1,1 4-1,-1 0 1,2 0 0,0-1 0,3 1 0,-2 0 1,-1-1-1,3 0 0,-1-2 0,-1 2 0,1-2 0,-1-1 0,3-2 0,-2-1 0,3 0 0,-3-2 0,1-1 0,0-2 0,0-1 0,-4-1 0,-3 0 0,1-1 0,-3-2-1,1 0 1,-2-1 0,-2 0 0,-2-1 0,0-1 0,-2 0-1,-2 1 1,-1-2 1,-3 0-1,-3 0 2,-2 0-2,-3 0 2,-1 0-2,-2-2 2,-4 0-2,0 0 0,-1-1 0,-1 1 0,-3 0 0,-1-2 0,-1 0 0,-2 0 0,0-1 0,-1 3-1,-3 0 1,-2-2 0,2 1 0,-2-2 0,-2 2 0,-1-2 1,0 1 0,-1-1-1,-1 0 1,-1-1 1,1-1-1,-2 0-1,0 0 1,-1-1-1,1 0 0,-2-2-1,0 0 1,-1 1 0,-2-2 0,1 3 0,-3-1 1,-1 0-1,-1-1 0,-1-1 0,0 2 0,-1-3 1,-1 2-1,-1-3 0,1-1 0,-2 0 1,-1 2 0,-1 1-1,-2-1 1,-1-1-1,-2 3 0,-1-1 0,-2 2 0,-4 1 0,-1 1 0,-1 0 0,-2 1 0,0 1 1,-3 3-1,-2 1 1,-4 1-1,-1 1 0,-2 2 0,-3 3 1,-4 0-2,-4 2 0,-1 0 0,-4 2 0,-4 0 1,-5-1-1,-3 3 0,-3 0 1,-2 1-1,-6 1 0,-4 0 0,-5 1-1,-1 0 0,-5 1 1,-1 1 0,-5-1 0,-1 0-1,1-1 1,-3 2 1,-2-1-1,0 0 0,-2 1-1,1-1 1,0 0-1,-3 1 1,0 0-1,0 0 1,3-1 1,-2 1-1,3 1 1,0-1-1,-1 1 1,1-1 0,1 3 0,3-1 1,1 1-1,1 1 0,0 0 0,0 1 0,3 1 1,1 2-1,3-2 0,0 2 0,2-3 0,1 1 0,1-1-1,2 0 2,-1 1-2,3-2 1,-1 0 2,5 1-2,-3 2 3,1 1-3,5-1 3,-1 1-2,7-1 2,-1 1-2,4-2 0,2 0 0,4 0-1,3-2 1,1 0-1,3 0 1,3 0-1,3 0 0,3 0 0,1 1 0,1-1 0,3 1 0,1 1 1,2-1-1,3 2 0,0 0 0,1 0 0,1 0 0,1 2 0,1-2 0,3 2 0,0 0 0,2-1 0,1 1 0,1 0 0,2-1 0,1 1 0,2 1 0,0-2 0,-1 2 0,2 0 0,-3 0 0,1 1 0,1 0 1,0 0-1,-1-1 0,0 1 0,1-1 0,1-2 0,0 1 1,3 0-1,-2-1 0,1 1 0,0 0 0,2-1 0,-2 1 0,1 1-1,-1-2 1,1 2 1,0-1-1,-2 1 0,1-2 0,-1 2 0,2-1 0,-1 0 0,0 0-1,-1 0 1,1 1 0,0-3 0,-1 3 0,1-1 0,-1 0 0,-1-1 0,0 2 0,0-1 0,-1-1 0,-2 3 0,1-1 0,0 2 0,-2-1-1,1 2 1,-1-1 0,2 0 0,-2 1 0,2-1 0,0 1 0,1-1 1,-2-1-1,2 1 0,0-1 0,0 0 0,-2 0 0,2-1-1,0 0 1,1-1 0,0 1 0,4 0 0,-3 0 0,13 1 0,-18-2 0,18 2 0,-11-2 1,11 2-1,0 0 0,0 0 1,0 0-1,0 0 0,2-14 0,-2 14 0,21-16 0,-4 6 0,4-3 0,4-1 2,4-1-2,4-2 0,3 1 0,5-2 0,-1 1 0,4-2 0,3 1 0,2-1 0,2-1 0,-3 1 0,1 1 0,2 0 0,-6 1 0,-1 2 0,-5 1 0,-4 3 0,-5 1 0,-4 3 0,-9 2 0,-3 1 0,-14 4 0,14-1 1,-14 1-1,0 0 1,-10 11-1,-1-4 0,-3 1 1,-4 1-1,-6 3 0,-3 1 0,-3 0 0,-2 2 0,-6 1 0,-4 0 0,-3 4 0,-2-1 0,-2 2 0,-3 2-1,-1 1 1,0-1 0,0 0 0,1 1 0,2-2 0,2 0 0,5-2 0,2-4 0,6-2 0,4-1 1,6-5-1,6-2 1,6-1 0,13-5-1,-15 2 1,15-2 0,0 0 0,0 0 0,0 0 0,0 0-1,14-12 1,-14 12-1,17-3 0,-17 3 0,19 1 0,-7 1 0,0 4 0,2 2 1,-2 2-1,2 0 0,2 3 1,-1 2-1,1 1 0,0 2 1,1 3-1,-1 1-1,0 1 1,1 3 0,-2 1 0,1 1-1,1 1 1,0-1-1,1-1 1,0-3 1,1 1-1,-1-3 0,1-2 0,-3-3 0,0-4 1,-4-1-1,0-3 1,-12-9 0,15 11-1,-15-11 1,0 0 0,12 7 0,-12-7 0,0 0 0,0 0 0,0 0 0,0 0-2,0 0 0,0 0-4,-1-13-14,-3 1-11,4 12 0,-11-32-1,0 6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56.9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92 10,'9'24'16,"-3"2"-1,2 9-2,3 6 0,-3 6 0,1 7 1,-3-2-3,1 7-2,-5-8-1,1 0-1,-3-11-4,-1-5-3,-1-11-7,0-9-15,2-15-10,0 0 0,-17-26 0</inkml:trace>
  <inkml:trace contextRef="#ctx0" brushRef="#br0" timeOffset="220">19 278 19,'-19'-5'24,"19"5"-2,-5 14-13,6-4-3,4 4-3,3 1 1,7 2-1,4 0 1,6-1 1,5-5-1,5-1-1,3-7 0,4-5-1,4-7-4,-3-4-1,2-6-2,-4-5 1,-2-5 0,-6-2-1,-3-2 0,-6-1 1,-5 1 3,-7 1 3,-5 2 1,-1 4 2,-6 2 0,0 6-1,-6 1 1,2 7-1,-1 0-1,5 10-1,-10-6-2,10 6-1,-11 2 0,11-2 0,0 0 0,-9 15 1,9-15 1,-5 16 1,4-4 0,1 5 2,-2 3 0,3 7 1,-2 2 0,3 11 0,-3 3 0,3 7 0,-2 0-1,1 0-1,0-3-1,1-7 0,1-5-2,3-12-1,7-12-2,2-15-1,6-5-3,1-14-1,5-2 1,-2-9 1,3 3 2,-3 0 3,-6 4 2,-2 8 3,-7 2 3,1 10 0,-11 7 0,11 1 0,-11-1-2,9 23-2,-5-1-1,2 6 0,0 4 0,1 6-1,0-1 0,-2 0 0,1-3-2,-2-6-3,4-4-9,-2-6-22,-6-18-1,15-3 1,-7-17-1</inkml:trace>
  <inkml:trace contextRef="#ctx0" brushRef="#br0" timeOffset="951">1097 334 1,'-2'10'22,"9"9"0,-7-7-11,4 0-7,1-1 0,-5-11 2,16 15 1,-6-14 2,4 1 0,2-7 0,4 0-1,1-8 0,3 2-3,-2-8-1,2 2-1,-4-5-1,0 4-1,-5-2 1,-2 2 1,-7 0-1,-2 4 1,-6 2 0,-1 2-1,-7 2 0,-2 4-1,-4 3-1,-2 2 0,-2 3-1,-2 3-1,0 5 1,1 2 0,-1 2 0,2 3 1,2 2 0,2 1 1,1-1 1,3 1 0,2-2 0,5 2 1,2-3-1,5 1 1,3-6 0,6 3-1,2-3-1,7 0-1,5 1-1,3-6-3,7 5-7,0-7-18,4-3-7,5-3-1,-2-8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6:58.6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10 471 18,'0'0'17,"12"12"-1,-12-12 0,15 12-3,-6-9-1,6 3-2,-2-4-1,7 1-1,0-7-2,4 0-2,0-5-2,4-1 0,0-5-2,-1-3-1,-2-1 0,-3-3 0,-4 2-1,-3 1 2,-7 0-1,-3 2 2,-6 2 0,-4 3 0,-6 3 0,-4 4 0,-3 4-1,-3 5 1,-2 4-1,-3 2-1,0 5 0,-2 4 0,3 2 2,1 3-1,1 1 1,1 0 0,3 1 1,3 2 0,2-3 0,4 2 0,3-4 1,4 1 0,2-4-1,5 2 0,4-5 1,5 2-1,2-6-1,6 1 0,3-2 0,2-3-3,6-2-4,-2-9-5,6 3-5,-6-10-7,3 0-5,-2-7-1,-2-4 1</inkml:trace>
  <inkml:trace contextRef="#ctx0" brushRef="#br0" timeOffset="511">543 337 13,'0'0'18,"3"-10"0,-3 10-3,0 0-3,0 0-2,1 16-3,-1-16-1,0 22 0,-1-9 0,2 7 1,-2-2 0,2 3 0,-2-3 1,2 2-2,-1-5-1,4 0-1,-2-5-1,-2-10-1,15 7-2,-1-12 0,0-4-1,7-3 0,-2-2 1,2-1-1,0-1 1,-2 1 0,-4 3 1,-2 5 0,-2 1 1,-11 6 0,14 5-1,-7 6 1,-1 6-1,1 6 0,-1 2 1,1 4-1,2 2-1,-2-1 0,3 0-3,-1-9-2,4 0-8,-2-9-15,4-8-8,4-5-1,-4-9 1</inkml:trace>
  <inkml:trace contextRef="#ctx0" brushRef="#br0" timeOffset="1012">1015 594 21,'-12'-6'22,"12"6"-9,-3-18-8,9-1 0,6-1 0,2-7 3,7 4 1,-1-4 0,5 7 0,-1-3 1,0 13-1,-5-1-1,2 10-3,-5 3-2,-2 9 0,-3 3-1,-3 7 1,-6 4 0,-2 5 1,-6-1-1,-2 4 0,-5-5 1,1 1 1,-6-8-2,2-2-1,-3-8 0,2-4-1,1-5-2,-3-7-2,4 2-6,-5-9-17,3-5-11,4-2-1,-1-9 0</inkml:trace>
  <inkml:trace contextRef="#ctx0" brushRef="#br0" timeOffset="2173">1205-13 2,'0'0'11,"5"-9"1,-5 9 0,0 0-2,0 0-1,0 0-1,0 0 1,0 0-1,0 0 1,0 0-1,0 0-2,0 0 1,0 0-2,0 0 1,0 0-2,0 0 0,0 0 0,-2 11-2,2-11 0,1 18 0,2-4-1,-2 4 0,0 5 1,1 5-2,-2 5 2,1 7-2,-1 5 1,1 5 0,-3 5 0,2 4 0,3 1 0,-4-1 0,5 0 1,-2-6-1,5-5 0,-2-6 0,5-7 1,2-7-2,4-8 0,8-6-1,4-9-4,9-3-9,2-4-21,1-11 0,4-2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3T00:36:13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3,'-12'8'3,"12"-8"-4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6:14.3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 1046 5,'0'0'8,"0"0"-2,0 0-1,0 0 0,0 0 0,0 0 0,0 0 1,0 0-1,-21 53 0,21-53 0,0 0-2,0 0 0,44 54-1,-44-54-1,0 0 0,54 53 0,-54-53 0,55 35 1,-55-35-1,58 29 1,-58-29-1,81 19 1,-36-14 1,3-2-1,9-3-1,4-2 0,4-1 0,3-6 0,1-2 0,2-6 0,2-2 0,-2-9 1,-7-2 0,5-8-2,1-2 1,2-3 0,-5-2 0,1-2-1,-4 2 1,-1-2 0,-3 3 0,-12-1 1,-8 1 0,-12-2 1,-8 2-1,-11-3 0,-8 0 0,-7-3-1,-6-1-1,-4 2 1,-5-1-1,-5 3-1,-6 2 1,-7 2-1,-5 3 1,-10 5 0,-4 3 0,-11 3 0,-3 0 0,-5 8 0,-2 1 1,5 10-2,1 4 1,2 6-1,-1 3 0,8 4 1,-2 10 0,1-3 0,6 8-1,-2-3 1,1 4 0,3 2 0,6 7-1,2 6 0,7 2 0,4 6 0,6 2 0,2 4 0,6 0 0,3 1 0,-5 1 0,14-1 1,0 1-1,10-1 1,-2 3-1,11 1 2,-1 2-1,7-3 1,9-1-1,-5-5 1,2-1 0,4-6 1,-23-43 0,49 72-1,-49-72 2,69 46-1,-16-31 1,5-10-2,17-2 1,6-8 0,14-7-1,2-9 1,5-1-1,-5-8 0,-3-3-2,-4 0 2,-9-4 0,-8-1-1,-10-3 0,-5 1 0,-8 2 0,0 1 0,-13 5-1,-2 5-5,-8 3-11,-7 3-14,1 9 0,-16-3 0</inkml:trace>
  <inkml:trace contextRef="#ctx0" brushRef="#br0" timeOffset="24044">533 1380 12,'0'0'11,"0"0"-1,0 0 0,0 0 0,0 0-2,0 0-1,0 0-2,0 0-1,0 0-2,0 0 0,0 0-1,0 0 2,0 0-2,0 0 0,0 0 0,-42 47 0,42-47 0,-18 57 1,18-57 0,-32 83 0,23-34 0,-4 0 2,2 3-1,-7-5 1,4-2-1,14-45 0,-17 74-2,17-74-2,-22 43-9,22-43-19,0 0 0,0 0 1</inkml:trace>
  <inkml:trace contextRef="#ctx0" brushRef="#br0" timeOffset="24465">269 1571 8,'0'0'10,"0"0"-1,0 0-1,0 0 2,0 0 0,0 0 1,0 0 0,0 0 0,0 0-2,0 0 0,0 0-2,53-62-1,-53 62-1,75-69-1,-34 31 0,-7 0 0,3 8 0,-7 2 0,-5 9 0,-11 1-1,-4 6 0,0 1-1,0 8-1,-10 3 0,0 0-1,9-3 0,-9 3 0,0 0 0,0 0 0,0 0 0,0 0-1,0 0 1,7 11 0,-7-11 0,3 19 0,3-4 0,4 4 1,-4 5-1,3 4 0,0 5 1,-1 2 0,2-2-1,3-2 1,0-2-1,-3-4 1,-1-5-1,-2-6 1,-1-2-1,-6-12 1,9 9 1,-9-9 0,0 0 0,0 0 0,0 0-1,0 0 0,-8-11-2,8 11-2,-8-13-8,8 13-24,-20-14-1,8 3-2,-7-2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28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0 23,'0'0'19,"0"0"-6,0 0-2,0 0-1,0 0-1,0 0-3,0 0-2,18-1 0,-6 2-1,6 0-2,4 1 1,4 4-1,4 2 1,4 0-1,-1 4 0,0 3-1,0 1 2,-1 2-2,-2 2 1,-2 0-1,-2-1 0,-6 5 1,0-2-1,-5 2 0,-3 2 1,-6 1 0,-5-1-1,-4 1 2,-8 1 0,-4-1 0,-8-5 0,-6-2 0,-7-5 0,-3-4 0,-4-5 0,-3-8 0,-1-9-1,1-3 0,4-4 0,7-2 0,6-1 0,5-2-1,10 1 0,8 5-1,12 1 1,9 2-1,13 1 0,12 3 1,11 2-1,10 2 1,8 2 0,5 4 0,2 4 0,-3 1 0,-4 4-2,-9-1-2,-4 3-14,-9 1-14,-12-8 1,-5 3-1</inkml:trace>
  <inkml:trace contextRef="#ctx0" brushRef="#br0" timeOffset="611">808 493 25,'0'0'28,"0"0"1,0 0-18,0 0-4,11-13 0,3 4 0,0-8-2,8 2-1,-1-5-1,2 2 0,-1-3-1,-2 4-1,-4 1 0,-1 7-1,-6 3 0,-9 6 0,12 1 0,-12-1 0,11 20-1,-4-4 1,0 3-1,1 4 1,2 3 0,-3 1 0,1 0 0,-2-2 0,-2-3 0,0 0 1,-6-6 0,-3 0 1,-4-4-1,-2-2 1,-7-2 0,-2-2 0,-4-3 0,0 0 0,-1-3-1,3 0 0,3-2 0,4 0 0,5-1-1,10 3 0,0 0 0,16-13 0,5 9 0,9-2 0,6 3-1,7-2 1,3 3 0,3 1 0,-5 2-1,-4 0 0,-1 4-9,-13 3-22,-7-7-1,-1 1-1,-18-2 1</inkml:trace>
  <inkml:trace contextRef="#ctx0" brushRef="#br0" timeOffset="1261">1482 516 37,'0'0'32,"20"-13"0,-5-18-2,9-6-29,6-8-3,5-3 1,3-2 1,4 1 0,-2 1 1,-2 9-1,-3 6 2,-6 5-1,-3 9 0,-5 3 0,-4 5 0,-4 3-2,-4 5 1,-9 3 1,9-5-1,-9 5 2,0 0-1,6 14 2,-6-5-1,-2 3 1,2 5-1,-1 3 2,3 5-2,-2 1 1,5 9-1,-1 1 0,3 4-1,2 0 0,5 2 0,-1-1-1,0-2 1,2-4-1,-3-6 1,0-6-1,-3-3 0,-3-8 0,-6-12-3,9 15-12,-9-15-21,-3-11-1,-1-2 1,-4-11 0</inkml:trace>
  <inkml:trace contextRef="#ctx0" brushRef="#br0" timeOffset="1812">2397 400 54,'0'0'35,"9"14"0,-5 0-10,-4-14-22,10 9-1,-10-9 1,11 12 1,-11-12-1,14 15-1,-14-15-3,14 10-7,-4-7-27,8-1-1,1-8-1,5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30.6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1,'28'16'29,"-9"-9"2,4-10-4,-3 11-16,-5-6-1,1 3-1,-6-2-6,-10-3-14,10 2-19,3-2 0,-13 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30.8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58 12,'21'4'30,"1"4"-1,-10-10-1,3 3-22,-2-2-4,5 1-5,-4-4-3,6 3-9,2-2-8,-2-6-6,9 5 2</inkml:trace>
  <inkml:trace contextRef="#ctx0" brushRef="#br0" timeOffset="200">492 0 59,'4'18'40,"0"-6"-1,-4-12 1,5 15-29,-5-15-10,0 0-1,7 14 0,-7-14-1,5 11-3,-5-11-13,0 0-21,0 0 0,10-24-2,3 6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31.5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-1 641 19,'0'0'28,"0"0"2,0 0 2,0 0-27,0 0 0,0-26-1,9 0 1,3-13 0,8-8-1,5-11-2,6-6-1,5-3-1,2 1 0,3 3 0,0 9 1,-3 10-1,-4 9 1,-5 9 0,-6 9-1,-4 7 1,-6 8-1,-4 7 0,-2 4 1,-4 6-1,-1 2 1,-2 4-1,1 3 2,0 3 0,2 4 0,2 0 1,3 3 0,0 0 0,4 6-1,3 4 1,4 4 1,0 2-2,3 0 0,-3 0-1,1-3 0,-4-6-1,-2-6 1,-3-8-1,-4-7 1,-3-9 1,-4-11-1,0 0 1,0 0 0,0 0-1,0 0 1,0 0-1,-9-9-1,9 9 0,-9-13-2,9 13 0,-10-11-1,10 11 0,-9-8 0,9 8-2,-10-13-4,10 13-15,-1-16-12,-1 0-1,6 2 1</inkml:trace>
  <inkml:trace contextRef="#ctx0" brushRef="#br0" timeOffset="1212">1055 121 20,'0'0'27,"0"0"2,15 0-16,4 3-5,3 0 0,6 5 1,3 4-2,7 5-1,-2 4-1,4 7-1,-7 3-1,1 4-1,-6 4-1,-3 4 0,-6-3 0,-2 0-1,-4-4 1,-4 0 1,-6-7 0,-3-3 1,-8-5 0,-3-5 1,-7-7-1,-8-3 1,-9-7 1,1-3-2,-5-6 0,2-3-1,3-3-1,4-1 0,5 0 0,7 2-1,6 3 0,6 0 0,6 12 0,1-14-1,8 8 0,9 0 0,5 2-1,5-2-2,10 4-3,-1-3-4,13 4-16,1 2-9,-4-4-2,-1 3 2</inkml:trace>
  <inkml:trace contextRef="#ctx0" brushRef="#br0" timeOffset="1812">1777 330 6,'0'0'23,"0"0"3,4 10-19,-4-10 1,0 12 1,0-12 1,0 22 0,-1-7 0,3 4-2,-5 3-1,3 7-1,-4 2-1,1 6 0,-4-1 0,4 3-1,-3-5-1,3 0 1,-1-6-2,3-5 0,0-7 0,4-5 0,-3-11 0,13 3 0,-1-11 1,3-3-2,1-8 0,3-3 1,1-4-2,3-3 1,-2-1-1,1 2 0,-2 0 0,-1 3 0,0 3 0,-1 5 0,-2 3 0,-3 4 0,-3 5 0,-10 5-1,15-2 1,-15 2 0,8 13 1,-6 2-1,-1 1 1,1 7 0,0-2 0,1 2 1,-1 0-1,2-1 1,1-2-1,2-4 1,3-5-1,3-3 1,1-6-1,5-4 0,0-7 0,2-1 0,0-7-1,1 0 1,-1-3-1,-1 2 0,-1-1 0,-1 1 0,0 5 0,-1 1-1,0 4 1,-3 2 0,0 2 0,-1 4-1,-1 1 0,-1 5 1,-2 2-1,-1 4 1,-1 5 0,-1 4 1,-1 6 0,-2 1 0,-1 4 0,-1 0 0,1 1 1,0-2-1,0-4-1,1-3 1,-1-8-1,0-1 0,1-6-2,-3-9-4,0 0-26,0 0-8,-4-10 0,-7-6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20.4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1763 732 2,'0'0'28,"0"0"0,3-10 0,-3 10-17,0 0-5,0 13-1,0-1 1,-2 3 0,3 6 1,-5 5 0,4 8 1,-5 2-1,4 5 0,-4-2-1,-1 3-2,3-5 0,3-3-1,0-6-2,2-6 0,0-6-3,-2-16-4,11 11-11,3-17-19,-9-9-2,1-5 1,-1-9 0</inkml:trace>
  <inkml:trace contextRef="#ctx0" brushRef="#br0" timeOffset="321">1995 758 9,'0'0'29,"0"0"1,9-9-13,-9 9-5,0 0 0,0 0-1,0 0 0,2 12-3,-2-12-2,-2 22-1,-1-5-1,4 6 0,-4 2 0,4 3-1,-2 0 2,3 1-2,-2-3 0,3-1-1,-2-5 0,3-4 0,3-6-1,6-3 0,1-8 1,4-7-2,2-5 1,4-6-1,2-2 1,1-3-1,-4-1 0,-2 2 0,-3 6 0,-5 2 0,-4 5 0,-9 10 0,13 0-1,-9 9 1,-1 7 0,0 4-1,1 5 1,0 3 0,2 5 0,-2 0 0,0-1-1,-2-7-6,4-5-32,2-8 1,-8-12-1,22-14 1</inkml:trace>
  <inkml:trace contextRef="#ctx0" brushRef="#br0" timeOffset="992">2867 562 8,'11'8'27,"-11"-8"1,0 0 1,5 11-18,-5-11-7,2 15 0,-3-3 1,4 7-1,-2 2 3,3 11-1,-5 1 2,3 12-1,-2 3-1,2 9 0,-3-2-1,2 4 1,-4-6-2,3 0-1,-1-8 0,2-7-1,-3-10 0,3-6-1,-2-9-1,1-13 0,0 0 1,0 0-1,15-25-1,-6 0 1,3-7 0,2-6 0,8-7 0,6-5-1,3-1 1,7-1-1,5-2 1,7 0 0,1 4 0,0 5 0,-5 7-1,-6 6 1,-6 8-1,-10 5 0,-7 11-2,-17 8-4,12 5-11,-15 6-20,-8 0 0,-2 3 1,-9 1 0</inkml:trace>
  <inkml:trace contextRef="#ctx0" brushRef="#br0" timeOffset="1512">2904 899 33,'17'10'32,"-7"-6"1,4-3-4,0 16-23,1 5-1,7 7-1,-4 2 1,4 6 0,3-1-1,7 3 1,0-6 0,7-1 0,-1-7-3,1-3 1,-4-4-1,-2-5-1,-6-4 0,-7-3 0,-4-1 0,-7-3-1,-9-2-2,0 0-3,0 0-15,0 0-17,0 0-1,2-12 0,-6-6 0</inkml:trace>
  <inkml:trace contextRef="#ctx0" brushRef="#br0" timeOffset="2253">3689 652 20,'0'0'25,"0"0"-7,9 3-8,-9-3-2,0 0 2,0 0-1,2 13 0,0-1-2,-3 1 1,6 11-2,-7 5 0,4 14 0,-2 5-2,3 11 0,-3 1-1,1 2 1,-2-3-1,2-3-1,-1-11 0,2-8-3,1-11-7,-3-10-22,0-16-5,5-13-2,-6-12 1</inkml:trace>
  <inkml:trace contextRef="#ctx0" brushRef="#br0" timeOffset="2604">3650 611 19,'-2'-15'30,"2"15"-1,9-12-3,0 7-15,9 5-5,0-1-2,8 4 0,3 0 0,4 5 0,2 0 1,3 7-1,-4-3 1,-2 5-2,-6-2 0,-2 4-1,-5-2 0,-4 1 0,-9-1 1,0 1-1,-11-1 1,-6 2 0,-7-1 0,-3 1-1,-5-2 0,-3-1 0,-1-3 0,2-1-1,3-6 0,5-2-1,6-2 0,5-3 0,9 1 0,0 0-1,0 0 0,7-13 1,8 12-1,5 0 0,6 3 1,4 5-1,6 1 1,6 5 0,1 4 0,0 3 0,0 2 0,-4 2 0,-4-1-1,-4 0 1,-8-2 0,-7 0 1,-6 0-1,-7-3 1,-10 0 0,-5-1 1,-10 0 1,-3 1 0,-9-3 0,-3 1 0,-5-4 0,-1-1 0,-2-2 0,3-3-1,4-3 0,3-1-1,4-3-1,1-1 0,6 0-2,0-2-2,10 3-6,-6-1-28,8-7-3,0-2-2,4-6 1</inkml:trace>
  <inkml:trace contextRef="#ctx0" brushRef="#br0" timeOffset="13790">1145 2020 0,'0'0'16,"-4"-15"-3,4 15-6,-4-20-3,0 7-3,0 0-1,-1-3 1,-1 2 0,-2-5 2,-4 3 1,-1-4 1,-2 2 1,-3 1 0,-1-3 0,-3 2 0,0-2-2,-4 1 1,-1 0-3,-5 1-2,-2 1 0,-4 0 0,-4 3 0,-5-1 0,-3 5 0,-1 2 1,0 2-1,3 4 0,0 4 0,3 5 0,2 2 0,4 5-1,3 3 1,2 3-1,-1-1 1,2 2 0,0 1 0,2-1 0,2 1 0,2-1 0,2 1 0,4 4 0,2 3 0,5 1 1,3 5 0,4 2 0,2 5 1,3 2 1,2 6 1,0 1-1,4 4 1,-1 2 0,4 2 0,0 0 0,6 0 0,3-5 0,6-3-1,4-7 1,7-2-1,5-8 1,9-2-1,6-7 0,6-2 0,4-5-1,5-4-1,3-3 0,2-4 0,-3-6 0,-1-4 0,-3-8 0,0-6-1,-5-7 1,-2-8 1,-4-9-2,-4-4 1,-4-7 0,-5-1 0,-6-4 0,-8 0 0,-7 0 0,-9 3 1,-8 0 0,-9 4-1,-10 0 0,-4 1 0,-5 0 0,-8 2-1,-6 3-1,0 2 1,-3 3-1,1 3 0,-2 4 0,2 5 0,1 4 0,-2 3-1,2 4 2,1 4 0,-2 3-1,3 1 1,1 5 0,4 1 0,2 3-1,6-1 1,5 2-1,4-1-2,15-1-4,-6 18-27,6-18-1,20-10-2,-9-17 0</inkml:trace>
  <inkml:trace contextRef="#ctx0" brushRef="#br0" timeOffset="15913">765 1779 16,'-4'-10'11,"4"10"1,3-14-1,-1 4-2,2-3-1,6-4-2,3-7-2,7-6-2,7-9-1,9-8 0,10-10 0,10-5 0,10-8 1,7-7 0,13-6-1,6-2 0,7-4 0,4 0 0,5 1-1,5 1 0,-1-1 0,0 2 1,-2 4-1,-2 5 0,-9 4 0,-3 6 0,-12 7 1,-10 8 2,-15 10 2,-9 11 1,-16 6 0,-7 11 1,-11 2-1,-6 8 0,-10 4-1,0 0-2,0 0-2,0 0-1,0 0 0,-10 4-2,10-4 0,-14 3-4,14-3-8,-15 7-9,-1-5-10,3 5 1</inkml:trace>
  <inkml:trace contextRef="#ctx0" brushRef="#br0" timeOffset="16524">2154 153 32,'-18'2'18,"18"-2"-2,-11 2-4,11-2-3,0 0-3,20-9-3,1 0-2,8-1 0,4-2 0,8-4-1,5 0 2,0-1-2,1-1 1,-8 5 0,-3 0 0,-9 3 1,2 3-1,-9 3 0,1 0 1,-2 5-1,0 3 0,1-1 1,-2 3-2,1-2 1,-3 5 1,-7-3 1,-2 8 0,-8-3 1,-2 5 0,-7 1 0,-1 6 0,-2 2-1,3 6-1,-3 1-1,2 3 0,0 0 0,2-1 0,1-3 0,3-3 1,-1-7-1,-1-3 1,3-6 0,4-12 0,-6 13-2,6-13-14,-17-7-21,6-3-1,-13-18 1,-5-8-2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2:58.3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2069 153 15,'-17'-8'8,"6"3"-4,-3 1-1,-4 0 1,-5 1-1,0 1 1,-4 1 0,-4 0 1,-2 2 0,-6-1 0,-2 3-1,-2 1 0,-8 2-1,-2 2 0,0 1-1,-2 4-1,-2 3 0,-1 3 0,-3 5 0,-3 0 1,3 3-2,-1 2 1,-2 3 1,-1-1-1,1 4 0,1 0 1,0 0-2,2 3 1,-1 3 0,2-1 0,-1 2-1,2 0 1,5 1 0,0 4-1,5 1 1,1 2 0,5 3 0,-1 2 2,9 6-2,-2 3 2,6 4-1,1-2 0,3 1 1,3 1 0,6-1-1,2-2 0,4 2 1,3-3 1,2 2-1,4 1 0,2 3 0,1-1 0,3 5 0,1-1 0,3 1-1,-1-4 0,3 3-1,0-6 0,3 0 1,-1-3-1,5-2 1,-5-4 0,10-2 0,1 0-1,3-3 1,3-4 0,3 0-1,3-2 1,2-3-1,8-1 0,-2 4 1,5-6-1,2 1 1,0-1-1,3-2 0,-1-3 0,3-3 0,2-3-1,0-3 1,-2-3 0,1-3 0,6-4 0,2 0 0,4-4-1,-1 1 2,1-3-1,-2-2-1,-1-1 0,3-2 1,-5-1-1,0-2 0,-4-3 0,3 0 0,0-3 1,0 0-1,1-1 0,-1-1 1,0-4-1,-1 1 1,0-1-1,-2-2 0,-1 0 0,0-2 0,-2-3 0,0-1 0,-4-2 0,1-1 0,-3-2 1,-1-1-1,-2-3 0,0 0 0,-2-3 0,0-1 0,-2-2 0,1-1 0,0-2 0,-1-2 0,0-1 0,0-3 0,-2 1 0,0-2 0,-2-1 0,-1-2 0,-1-4 0,-2 0 0,-1-3 1,-2-2-2,-1 0 2,-3-1-2,2-2 1,-1-1 0,0 2 0,-2-2 0,-2-3 0,-2 0 0,-1-5 0,-2-3 0,-4 0 0,-1-1 0,-3-1 0,-3 0 0,0 3 0,-2 0 0,-3 2 0,-1 1 0,-2 0 0,-2-2 0,-3 0 0,-4-2 0,-1 0 0,-2 0-1,-3 1 1,-6 1 0,1 3-1,-3 0 1,-1 6 0,1 2-1,-1 3 1,-2 3 0,-1 3 1,2 1-1,-5 5 0,-3 0 0,-2-1 0,-4 4 0,-3 1 0,-4 2 0,-1 2 0,-2 3 0,-3 1 0,1 6 0,1 2 0,-1 3 0,-2 2 0,-3 4 0,-1 1 0,-5 1 0,1 5 0,-4-1 0,-2 4 0,-4 1 0,4 3 0,-1 2 0,1 3 0,2 3 0,-1 0 0,0 2 0,-1 2 0,4 0 0,-1 1-1,-1-1 2,2 1-2,2-3 0,3 4-2,0-5-5,9 11-19,-5 1-11,-2 1-2,7 4 1</inkml:trace>
  <inkml:trace contextRef="#ctx0" brushRef="#br0" timeOffset="2443">1168 1226 22,'0'0'20,"0"0"-1,0 0-3,0 0-1,0 0-3,0 0-4,0 0-1,-10 5-3,10-5-2,0 14-1,-1-2 0,0 5-1,3 5 0,-1 6 1,-2 4-1,1 7 1,1 8 0,1 0 0,1 7 0,-3 2 0,-2 2 0,4-1 0,0-1 0,1-4-1,-2-5 1,-2-4-1,1-8-1,1-4-5,-4-11-5,-2-8-21,3-2-1,2-10 1</inkml:trace>
  <inkml:trace contextRef="#ctx0" brushRef="#br0" timeOffset="2874">1174 1662 6,'17'-7'25,"-5"-13"0,9-4-9,5-2-9,5-5 2,4 0 0,-1-3-1,8 5 1,-8-3 0,2 7-1,-7 0-1,2 7-2,-9 0-2,1 5-1,-5 1-1,-5 4 0,-2 2-1,-11 6-1,13-5-1,-13 5-3,0 0-9,0 0-19,-8 10-2,-1-1 1</inkml:trace>
  <inkml:trace contextRef="#ctx0" brushRef="#br0" timeOffset="3234">1243 1664 9,'0'0'23,"0"0"0,0 0-17,0 0-2,0 0 1,0 0 2,14 6 2,-14-6 0,14 14-1,-6-4 1,7 7 0,-1 1-2,7 6-2,-2 1-2,5 4-1,3 2-1,4 0 0,-2 0-1,1-1 0,-3-3 0,-2-2 1,-2-4 0,-2-3-1,-7-4 2,-2-5-1,-12-9 1,13 11 0,-13-11-1,0 0 0,0 0-7,0 0-12,-6-16-15,2 4-2,-4-9 1</inkml:trace>
  <inkml:trace contextRef="#ctx0" brushRef="#br0" timeOffset="3755">1980 1403 9,'0'0'18,"0"0"-11,7-9 0,-7 9 0,0 0 2,0 0 0,0 0 0,0 0 2,0 0-2,0 0-2,0 14-1,1-4-3,2 2-1,-1 8-1,2 6-1,0 6 1,1 5 1,-1 6 0,0 5 0,-4-1 1,3 2 0,-3-6 0,-1-2-1,-1-6 1,0-7-2,-1-5-3,0-11-9,3-12-21,0 0-1,-12-11 1</inkml:trace>
  <inkml:trace contextRef="#ctx0" brushRef="#br0" timeOffset="4166">1967 1432 5,'-3'-20'24,"8"10"1,-1-4-15,0-3-3,4 3 0,0-2 2,3 4-1,-2-3 0,4 6-1,-2-1 1,6 5-2,-4-1 0,3 4-3,2 2-1,3 3 0,-2 2-1,2 2-1,-2-1 1,-2 3-1,0 1 1,-2 1-1,-3 0 1,-1 3 0,-3 0-1,-2 3 1,-1-1-1,-2 3 0,0 0 1,-6-1-1,-2 1 1,-1-1 0,-3 1 0,-1-6 0,-4 4 0,-2-3 1,-4-1-1,3-1 0,0-4 0,-1 1 0,4-5 1,1 3-2,2-6 1,11-1 0,-9 1-1,9-1 1,0 0-1,0 0 0,0 0-1,0 0 1,15-5-1,-4 5 1,1 0-1,4 1 1,2 1 0,3 1-1,1 2 1,2 3 0,1 0-1,1 2 1,0 3 0,-2 0 0,1 3-1,-2-1 1,-3 3 0,-3-1-1,-2 3 1,-3-2-1,-5 2 1,-1 0 0,-2-1 0,-3 0 0,-1-3 0,-4 2 1,-2-2-1,-1-1 1,-5-4 1,-3 1 0,-6-3 0,0 0 0,-6-2 1,1-2 0,-5-2 0,-2 0 0,-1-1-1,2 0 0,-2 0-1,2 1-1,0 1 1,0 2-1,2-1 0,3 0-1,1 2-1,-2-3-3,11 7-12,0-3-20,-1-5-1,5 0 0,1-6 1</inkml:trace>
  <inkml:trace contextRef="#ctx0" brushRef="#br0" timeOffset="8252">3681 1683 8,'0'0'12,"0"0"0,0 0-3,0 0-1,0 0-2,0 0 0,0 0-1,0 0-1,0 0-1,0 0 1,0 0-1,12 3 0,-3-1 1,2 0-1,4 1 0,3-2 1,3 2-2,3-2 1,5 2 0,1-2 0,5 2 0,2-1 0,4 1-1,2-1 0,6 1 1,3-1-1,4-1 0,3-1-1,5-1 1,1-2-1,4-2 0,-2 0 1,0-2-2,1-2 1,-1 2 0,-2-1-1,0 2 1,-5 0-1,1 0 0,-2 2 0,-2 0 0,-4 1 1,-5 0-2,-3-1 1,-6 0 0,-4-1-1,-6-1-2,-5 2-4,-8-1-12,-5-3-14,2 4 2,-10-9 0</inkml:trace>
  <inkml:trace contextRef="#ctx0" brushRef="#br0" timeOffset="8973">5180 1375 9,'0'0'17,"6"10"-1,-6-10-2,8 12-2,1-2-2,0 0-3,4 1-1,2 1-1,3 3-1,3-2 0,3 3 0,2 0-1,5 0 1,-2 1-1,5 3-1,-1 0 0,2 1 0,0-1-1,-1 1-1,-2-3 1,-3 2-1,0-5 0,-4 1 1,-2-4-1,-2-1 0,-5-2 0,-1-2 1,-6-1-1,-9-6 1,12 9-1,-12-9 1,0 0 1,-1 9-1,1-9 1,-12 9-1,1-3 0,-3 2 1,-1 0-1,-5 1 0,0 2 0,-5-1 0,-2-2 0,-1 5 0,-2-2 1,-3 1-1,-1 1 0,0 1 1,-2 0-2,3 0 2,-1 2-2,2-3 1,2 1-1,4-3 1,4-3-1,3-1 0,4-1-2,1-8-5,14 2-21,-13-10-7,5-4 1,6-1-1</inkml:trace>
  <inkml:trace contextRef="#ctx0" brushRef="#br0" timeOffset="9974">4184 674 2,'-2'10'9,"2"-10"-2,2 18-1,-2-6 1,0 7 0,1 1 1,-1 6 0,-3 4 0,2 3-2,-3 2 0,1 5-1,-1-2-1,-2 1 0,2-1-1,-2-2-1,0-4-1,1-4 1,1-5-2,-1-4-1,2-6-6,3-1-16,0-12-3,-3-11-1</inkml:trace>
  <inkml:trace contextRef="#ctx0" brushRef="#br0" timeOffset="10355">4120 668 19,'5'-12'16,"-5"12"-4,6-14-2,-6 14-3,13-15 0,-13 15 0,23-15 0,-10 5-1,8 6-1,1-2 0,6 2-1,0 0-1,2 5 0,0 1-2,0 3 0,-1 2 0,0 2 0,-5 1-1,-2 3 2,-6 3-1,-1 0 0,-6 1 0,-2 2 1,-4 1 0,-4 3-1,-4-1 1,-3 0 0,-5 1-1,0 0 1,-5-2 0,-1 2-1,-5-3 1,1-2-2,-2-1 2,0 0-1,0-6 1,1 1-2,3-3 1,3-3 0,4-3 0,3-1 0,11-2 0,-10 0-1,10 0-1,0 0 1,15-11-1,-3 6 0,3 2 0,3 0 0,1 2 0,3 3 0,2 2 1,-1 5-1,-1 1 0,0 3 1,-1 3-1,-4 3 1,0 1-1,-5 3 1,-3 3 0,-3-1 0,-2 0-1,-5-1 2,-4 0-1,-2-2 1,-2-4 0,-3 0 1,-4-6 0,-2 1 1,-4-6 0,-2 1 0,-3-5 0,-1 0 0,-4-4 0,3-1-1,-1-2-1,2 0 1,1-1-2,2 1 1,4 0-2,4-2 0,5 4-6,-2-8-7,14 10-22,-4-20 0,8 3 0</inkml:trace>
  <inkml:trace contextRef="#ctx0" brushRef="#br0" timeOffset="11236">4712 705 19,'0'0'15,"0"0"-9,0 0-2,2 11 0,-2-11 0,-9 19-1,4-7 1,0 1 0,-1 4-1,-1 3 0,2 1 1,1 3-1,1 3 1,-1 0 1,4 3 0,-1-1 0,4 3-1,0-6 2,4 2-2,1-6 1,5-1 0,1-6-1,6-1 0,-2-7 0,6-3-1,-3-5 0,3-3 0,-4-5-1,1-2 1,-5-4-1,-1-1 0,-4-4 1,-1-1-1,-1-3-1,-2 0 1,-1-3-1,-1 1 0,1 0-1,-2 1 1,-1 2-1,0 4 2,-1 0-1,0 6 0,-2 0 1,1 4-1,-1 9 0,-1-11 1,1 11-2,0 0-2,0 0 1,0 0-1,0 0-5,-6-10-8,6 10-21,0 0-1,2-10 1</inkml:trace>
  <inkml:trace contextRef="#ctx0" brushRef="#br0" timeOffset="13920">6851 991 12,'0'0'11,"0"0"-1,-11-9-2,11 9 0,-15-3-3,15 3-1,-20-3-1,5 2-2,0 2 1,0 0-1,-2 2-1,1 1 1,1 0-1,-2 2 0,0 1 0,4 3 0,-2 0 0,1 1 0,0 2-1,2 0 1,-1 3 0,3 0 0,2 1-1,3 3 1,1 1 0,3 4 0,2 1 0,0 3 0,2 2 0,1 1 1,-1 2-1,-2 1 0,-1 0 0,-3 1 0,-2 1 1,-1 0-1,-4-1 1,0-3-1,-2 0 1,-2-4 0,1-1 0,0-7 0,2-3 0,1-5 0,2-1 2,8-12 0,-12 9 0,12-9 1,0 0-1,-2-13-1,5 3-1,2-1 1,0 0-2,4-1-1,1 1-1,0 2 1,2 2 0,-1 3-1,1 2 1,1 4 0,0 3-1,1 3 1,-1 3 0,-1 3 1,1 5-1,-3 5 1,-1 2 0,-1 7 0,-5 3 0,-3 6 1,-3 4 0,-5 2 0,-1 3 1,-5 3 0,-3 2 0,-2-5 0,-2 1 1,-1-5 0,4-3 0,-2-3-1,5-3 0,1-5 0,5-5-1,4-3 0,3-3 0,7-4 0,4-1 0,7-5 1,6-2 0,5-6 0,4 1 1,4-5-1,4-1 1,2-4 0,-1 1-1,-4-4 0,-1 2 0,-4-1 1,-1 1 0,-6-2 0,-2 2-1,-8 0 1,-2 3-1,-12 3 0,14-5-1,-14 5 1,0 0-2,0 0 0,0 0-2,0 0-4,0 0-11,0 0-17,0 0-1,13-21 0</inkml:trace>
  <inkml:trace contextRef="#ctx0" brushRef="#br0" timeOffset="15392">9166 992 23,'20'-1'13,"0"-1"-2,-2 2-1,2 2-2,-3 1-2,1 2-2,-4 0-1,2 3 0,-3 0-1,1 2 2,0 1-1,0 0 0,-2 0-1,-1 2 1,1 0-1,-1 1-1,-3 0 1,0 1-1,-4 3 0,-1 1 0,-2 3 0,-2 4 1,-4 2 0,-3 4 0,-2 1 0,0 2 1,-4 1 0,2 0 0,-3-1 0,3 0 1,0-4-1,3-1-1,1-4 0,3-1 0,2-4-1,2-1 0,3-5-1,2-2 1,3-2-1,4-2 1,1-2 0,3-2-1,3-1 0,-2-2 0,3-2 0,-2-2-1,-2 0 0,0-2 0,-6 1 0,-9 3 1,13-7 0,-13 7 1,0 0-1,0 0 1,0 0 0,0 0 0,-9-2-1,9 2 0,-18 8-1,7-4 1,-2 3-1,-1 2 1,2 4-1,-1 0 1,4 4-1,2 0 1,3 4 0,3 2 0,4 3-1,2-1 1,3 3 0,5 2 0,0 0 0,3 0 0,-1 2 0,3 1 0,-1-1-1,1-1 1,-2-1-1,-1 0 0,-2-2 1,-2-1-2,-1-3 2,-4-5-1,-2-1 1,-2-1-1,-4-5 1,-1-1 1,3-11 1,-18 17 0,3-11 1,-3 3 1,-5 1-1,-4 1 0,-6 0 0,-1 3-1,-5-2 0,1 3 0,-3-2-1,0 1 1,0-3-2,3-2 1,1-3 0,4 1 0,4-4-1,3-2 0,7 1-3,-1-7-8,5-2-25,15 7-1,-17-18 1,14 2 0</inkml:trace>
  <inkml:trace contextRef="#ctx0" brushRef="#br0" timeOffset="37824">7870 1387 3,'0'0'15,"-3"-12"-2,3 12-1,0 0-2,0 0-2,0 0-1,-8-10-2,8 10 1,0 0-2,-12-6 1,12 6-1,-14-6-2,5 1 0,0 2 0,-3 0-1,0 0 0,-2 1 0,-3 1-1,-2 0 1,0 2-1,-3 1 0,-1 1 1,0 0-1,1 1 0,-2 2 1,3-1-1,-1 1 0,3 0 1,1 1 0,-3 2 0,4 0 0,-1 1 0,-1 1 0,2 0 1,-1 3 0,1-1-1,0 0 1,4 3 0,-4 0 0,6-1 0,0 3-1,1 1 1,1 0-1,2 1 0,2-1 1,0 2-1,3-4 1,0 5-1,3-5 1,2 2-1,1 0 1,2-2 0,0 1 0,3 0 0,1 0 0,1 1-1,0-3 0,3 1 1,1-2-1,3 1 0,0-3 0,4 1 0,1-3 0,3 1 0,0 0 0,4-2 0,-1-2 0,2-1-1,0-1 1,-1-2 0,-2-1-1,0-2 1,-4-1 0,-3 0 0,-2-1 0,-5 0 0,-3 0 0,-2 0 1,-9 1-1,10-2 0,-10 2-1,0 0 1,0 0-1,0 0 0,0 0 1,0 0-1,0 0 0,0 0 0,0 0 0,0 0 1,0 0-1,0 0 0,0 0 0,0 0 0,0 0 0,0 0 0,0 0 0,0 0 0,0 0 0,0 0 0,0 0 0,11-3 0,-11 3 0,0 0 0,14-8 0,-14 8 0,16-6 0,-7 3 0,-9 3 0,17-7 0,-17 7 0,18-7 0,-9 4 0,-9 3 0,17-7 0,-17 7 0,13-6 0,-13 6 0,10-4 0,-10 4 0,0 0 0,0 0 0,0 0 0,0 0 0,0 0-1,0 0 1,0 0 0,0 0 0,0 0-1,0 0 1,0 0 0,0 0-1,0 0 0,0 0 0,0 0-8,0 0-19,0 0-8,0 0-2,-16-10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48.5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2348 1,'-18'2'1,"18"-2"1,-11 0 5,11 0 9,0 0 8,0 0 4,0 0-2,19-26-9,9-1-7,10-17-6,15-13-5,16-15-3,13-19-2,17-12 0,3-15-1,6 2 2,-7-2 2,0 3 3,-2 7 2,-13 3 4,-2 12 0,-13 6 1,-1 13 1,-9 6-2,-2 12-3,-11 9-2,-9 5-9,-4 5-22,-3 16-4,-11 1 0,1 5 1</inkml:trace>
  <inkml:trace contextRef="#ctx0" brushRef="#br0" timeOffset="420">1862 145 36,'-18'-10'32,"5"5"0,-1-12-2,2 4-24,8-1-9,7 4 0,9-1 0,10 1 1,12 0 1,14-1 1,10 1 1,9-1 0,7 4 0,4 4-1,-1 3 0,-4 5 1,-7 7-1,-8 7 1,-8 11 0,-11 6 0,-5 9 1,-9 5-1,-7 4 0,-9 2 1,-6 1-1,-11-2 0,-8 0 1,-11-10 1,-10-1-1,-11-8 2,-6-5-1,-9-8 0,-3-7 0,-6-9 0,2-6-1,1-9 0,5-4 0,7-7 1,5-2-1,8-3-1,10 1 0,7 3 0,8 2 0,6 1-2,8 3 1,12 1-1,13 3 0,17 0 0,12 0 0,13 2 1,11-2-1,9 3 0,4 2-3,2 6-2,-11-1-11,-10 7-18,-7 5-3,-13-1 3</inkml:trace>
  <inkml:trace contextRef="#ctx0" brushRef="#br0" timeOffset="1101">2660 931 37,'3'12'30,"17"-1"-5,-3-20-8,6-6-24,9-10-5,4 2 4,4-8 6,0-3 1,-3 1 5,-8-5 8,1 12 4,-11-1 1,2 10-4,-7 1-6,2 5-4,-5 6-2,0 5 0,0 5 1,-1 8-1,-1 4 0,0 8 2,-4 4 0,2 7 2,-6 2-1,2 4 1,-4-2-2,4 0 1,1-5-2,7-7-4,16-20-31,7-6-6,6-24-1,7-17 1</inkml:trace>
  <inkml:trace contextRef="#ctx0" brushRef="#br0" timeOffset="1512">3267 27 73,'-2'23'41,"-1"-9"-1,3-14 0,0 0-35,0 0-5,0 0-1,0 0 0,0 0 0,0 0 0,5 10-6,-5-10-20,0 0-13,6-10-1,-8-4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9:28.4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617 168 25,'-10'1'31,"10"-1"1,0 0-13,8-10-8,1 5-4,4-5-2,8 2-3,5-4 1,9 1-2,6-1 0,7 3 0,5 0 1,4 5-1,3 3 0,0 5 0,0 6 0,-3 5 0,-4 7 0,-7 7-1,-4 6 1,-9 6-1,-7 6 0,-7 4 0,-7 2 0,-6 1 1,-6 1 0,-6-1-1,-10-4 1,-9-3 0,-10-5 1,-9-5-1,-12-6 0,-7-7 0,-10-8 1,-3-8-1,-5-9 0,4-6 0,-1-9 0,9-3 0,10-6-1,10-2 1,12-3-2,14 0 1,17 1-1,19 2 1,18 3-1,16 3 0,14 6 0,12 6 0,9 6 1,4 5 0,0 6 0,-6 4 0,-7 7-1,-13-4-17,-8 2-17,-7 0 0,-13-12 0</inkml:trace>
  <inkml:trace contextRef="#ctx0" brushRef="#br0" timeOffset="721">1364 1103 54,'1'-15'28,"10"4"-3,7-3-7,4-7-8,8-3-6,2-7-3,5-1 0,0-2 1,-2 4 0,-5 2 1,-3 8 0,-9 2 0,-4 7 0,-14 11-1,12-3 0,-13 14 0,2 7-1,-1 9 0,0 7 0,2 4 0,0 7 2,4-1-2,3-1 2,7-5-2,2-7-2,11-7-13,6-15-22,-6-14 0,4-9-3,-5-17 2</inkml:trace>
  <inkml:trace contextRef="#ctx0" brushRef="#br0" timeOffset="1482">2274 426 2,'0'0'26,"0"0"2,0 0-9,5 13-4,11-12-4,18 4-1,8-5-1,18 4 0,10-6-1,13 2-2,6-4-2,7 1-1,-4-2 0,-3 2-1,-13 0-1,-8 1 0,-17 0 0,-10 1-1,-14 3-2,-13-1-4,-14-1-16,0 0-13,-34 7 0,0-7 0</inkml:trace>
  <inkml:trace contextRef="#ctx0" brushRef="#br0" timeOffset="1843">2239 411 21,'26'-8'33,"-9"-4"0,10-1 0,6-4-16,3-9-15,4-2-1,6-3 1,0 0 0,0 0 0,-3 5 0,-7 0 0,-6 6 0,-10 5 0,-2 4 0,-18 11-2,0 0-1,0 0-1,-18 12-1,-4 7-1,-14 1-2,-3 7 0,-12 0 0,-4 6 1,-10-2 1,2 0 1,0-3 3,5-4 1,10-2 0,7-6 1,9 1 1,11-5 1,15 1 0,8-1 0,14 2 0,9 2 1,11 4-1,4 2 0,11 6 0,3 0-1,4 3-1,2 0 1,0 0-1,-4 0 0,-2 0 2,-6-5-1,-1-1 1,-8-7-1,-5-1 1,-9-6-1,-4-1-1,-7-5 1,-5-4-3,-9-1-5,0 0-34,-16-16 0,-5 1-1,-13-9 0</inkml:trace>
  <inkml:trace contextRef="#ctx0" brushRef="#br0" timeOffset="8402">0 1487 0,'18'7'18,"-2"-6"-8,8 0-9,9 0 1,9-2 3,9 2 3,12-3 3,12 3 1,7-5 1,13 4 1,3-4-1,15 4-2,4-4-4,9 2-1,-4-4-1,0 2 1,-8-3-1,-2 3 0,-13-3 0,-10 3-1,-18-2 1,-8 4 0,-14-1-2,-9 3 0,-12-1-2,-7 2 0,-7-1-1,-3 1 1,-11-1-1,0 0 0,0 0 0,0 0-2,0 0-2,0 0-11,-13-3-23,0 2 0,-15-8 0,-4-3 0</inkml:trace>
  <inkml:trace contextRef="#ctx0" brushRef="#br0" timeOffset="9303">3590 225 15,'-22'48'9,"2"5"0,-1 0 1,-2 3-1,1 0-1,2-4-3,2 0-1,2-8-1,4-3-1,3-3 0,5-6-1,5-5 0,5-4 1,9-2-1,7-5 0,7-1-1,9-4 0,12-1 1,12-3-1,10 1 0,11-1 0,12-1-1,8 1 1,14 2 0,6-1 0,9 0 0,1-1 0,7-1 1,2 0-1,0-2 0,-3-2 2,-6 0-1,-6-1 2,-14-3 1,-9 2 2,-19-4 0,-14 2 0,-20-2 1,-8 0-1,-18-3 1,-7 0-3,-11-3-1,-7-3-2,-3-1 1,-5-5-1,-2-4 0,-3-5-1,-2-4 1,-3-6 0,1-6-1,-1-4-1,-3-7-1,-2-6 0,-2-3 1,2 0-1,2 1 0,2 3 0,3 5 0,2 5-1,7 7 0,4 7 0,4 7 0,3 3 0,3 8 0,-1 0 1,0 8-1,-3 0 3,-3 10 0,0 0-1,-15 1 1,-2 7-2,-5-2 0,-9 4-1,-5-2 1,-12 2 0,-7-4 2,-10 0 0,-9-4 2,-12 0 2,-12-3 2,-10 2 1,-15-4-1,-2 4 0,-6-1-2,-3 0-11,-8 1-23,9 3-2,-5-9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6:12.7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 4,'11'4'7,"-11"-4"1,18 5-2,-4-1 0,2 1 0,5 0 1,2-1 1,4 2-1,3-2 1,5 1 0,1-2 0,9 3 0,0-3-1,9 2-2,1-3 1,8 4-1,1-5 0,7 3-1,2-3 0,6 1 0,-2-2-1,6 2-1,1-2 0,3 1 0,1-2-1,4-1 1,-1-1 0,1-2 0,-3-2-1,-1 2 1,-6-4 0,-5 3 0,-8-1 0,-7 2-1,-8 1 1,-6 3-1,-9 0-1,-5 2 1,-8 0-1,-5 1 1,-7-1 0,-3 3 0,-11-4 0,0 0 0,0 0 0,0 0 2,0 0-2,0 0 0,0 0 0,9 1 1,-9-1-1,0 0-1,6-10-1,-6 10-3,0 0-7,4-13-17,-4 13-9,-12-20-1,-8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6:43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 3,'17'2'4,"-5"0"0,0-1 0,2 1-1,2 0 0,1 0 1,4 1-1,4 2-1,0-2 0,3 2 2,3-1-1,5 0 1,2 0 2,5-2-1,3 0 1,4-1 0,4-1 0,2 0-1,4 0-1,-2-1 0,2 1-1,0-1-1,2 2 0,-1-1 0,2 1 1,1-2 0,0 2 0,-1-2 0,4 2 0,0-2 0,1 1-1,2-1 0,2 1 1,0-2-1,3 3-1,4-1 0,-3 0 1,1 1-1,1 1 0,-1 0 0,3 1-1,1-1 1,2-2 0,2-1 1,3 1-1,1-4 0,1 1-1,1-1 1,-1 1 0,-4-1 0,0 1 0,0-1 0,0 1 0,0 0-1,0-1 1,1 0 0,2 0 0,2 0-1,0 0 1,0 0 0,-1 1-1,-2 1 1,-1 1 0,-1 2-1,-2 1 1,-2 1 0,1 2-1,-1-1 1,1 2 0,0 0 0,2 0-1,3-1 1,-1 0 0,0-1 0,2 0 0,-2-2 0,0 0 0,-1-2 0,0 1 0,-4-2 0,-1 1 0,-3-1 0,-1 0-1,-5 0 1,1 2-1,-2-2 1,-2 1 0,-2 0-1,0 0 0,-2-1 1,-1 1-1,0-1 1,-5-1-1,-3 1 0,-3 0 0,-4 0 0,-8-1 2,-1 1-2,-4 0 1,-6-1-1,0 1 0,-7-1 1,-3 1-1,-3 0 0,-1 0 1,-6 1-1,-10 0 1,11 0-1,-11 0 1,0 0 0,0 0-1,0 0 1,0 0-1,0 0 0,0 0 1,0 0-1,0 0 1,0 0-1,0 0 0,0 0 0,0 0-1,0 0-2,0 0-5,0 0-13,0 0-17,-23 4 0,-1-8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16.6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407 1006 1,'0'0'1,"0"0"-1,4 9-1,-4-9 1,0 0 0,0 0 3,0 0 1,10 5 2,-10-5 0,10-5 1,-10 5-1,14-5 1,0 3-2,1 2 0,3 1-2,2 2-2,2 1 0,3 1 0,4 3 1,0-2 1,0 0 1,2-2 1,1-1 1,2 1 0,2-4 1,4 3-1,-1-3-1,3 2-2,-1-1 0,3 0-1,2 2 0,2-5-1,-1 1 0,1 0 0,0-3 1,4 2-1,-2-3 1,5 2 0,-1-1 0,0 1 1,1 0-1,1 1-1,0 1 1,1 1-1,-2-1 0,1 2 0,0-1-1,2 0 1,1-1 0,3 0 0,-1-4 0,2 3 0,-2-2 1,3 2-1,-1-1 1,0 1-1,-1 0 0,0 2 0,2-1-1,-1 1 1,3 0-1,-1 0 0,0 0 0,-4 0 1,5 1-1,0-2 0,0 0 1,1 1-1,2-3 1,-2 1 0,1-1 0,4 1 0,-7-1-1,0 3 1,-2-1 0,-2 2 0,-1 0-1,-2 0 1,1-1-1,-1 0 1,0 1-1,-1-4 0,-1 2 1,0-2-1,-2 0 0,-1 1 0,0 1 1,-1-1-1,-3-2 0,0 1 0,0 1 1,-1-2-1,1 2 1,-1 0-1,1 1 1,0 0-1,2 1 0,1 0 1,0 0-1,0 1 1,1 0 0,-2 0-1,0 0 1,1 2 0,-2 0 1,4 2-2,1 0 1,1-2 0,1 2-1,1-2 1,0 0-1,0-3 0,-1 1 1,-3-2-1,0 0 0,-1 1 0,-2-1 0,1 0 0,-2 0 0,0 1 1,1-2-1,-3 1 0,-2-1 0,-4 1 0,-3-1 0,-4 1 0,-3 0 0,-7 0 0,-3 0 1,-3 0-1,-4 1 0,0 0 0,-4 2 0,-1-2 0,-10 0 0,16 3 0,-16-3 1,0 0-1,10 2 1,-10-2 0,0 0 0,0 0-1,0 0 1,0 0-1,0 0 1,0 0-1,10 6 0,-10-6 0,14-1 0,-14 1 0,16-4 0,-16 4 1,17-3-1,-17 3 0,9-3 0,-9 3-1,0 0 1,0 0 0,0 0 0,0 0-1,0 0 1,0 0 0,0 0-1,10 2 1,-10-2 0,10 2-1,-10-2 1,9 1 0,-9-1 1,0 0-1,12-3 0,-12 3 0,0 0 0,0 0 1,2-9-2,-2 9 1,0 0 0,0 0 0,0 0 0,0 0-1,0 0 1,0 0 0,-1-13 0,1 13 0,-1-18 1,-2 5-1,2-4 0,2-1 0,-1-4 0,2-3 0,-1-7 0,0 1 0,1-3 0,-2-1 0,0-1 0,-2-3 0,0 1-1,-2-1 1,1 3-1,0-5 0,0-4 0,0 1 0,1 0 0,0 2 0,1 3 0,-1 3 0,1 5 1,-1 5-1,-1 7-1,1 4 2,-1 5 0,3 10-1,-3-11 0,3 11 0,0 0 0,0 0 0,0 0 0,0 0 0,0 0 0,0 0 1,-6-10 0,6 10-1,0 0 1,-14-12-1,4 7 1,-2-1-1,-3 0 0,-4-1 0,-5 1 0,-3-4 1,-6 4-1,-7-2 1,-5 4-1,-9-4 1,-8 6-1,-7-4 1,-9 6-1,-6-1 0,-2 1 1,-7-1 0,-2 0-1,-1 1 1,-1-2 0,-5 2 0,2-6 0,-4 6 0,-3 0 0,-1 0 0,-4 0 0,0 2 0,-3-6 0,-2 5 0,-1 6 0,-1-6 0,-1 1 1,0 3-1,-1-2 0,-3 4 0,0 3 0,0-2 0,1-3 0,2 5 0,0-3 0,0 0 0,6 0 0,1-2 0,6 0-1,5-1 1,-1 0 0,3 2 0,1-2 0,2 1 0,-2 0 0,5 1 0,-4 0 0,-1 2 0,2-3-1,4 0 1,2-1 0,4-2 0,4-1 0,2-2 0,5 0 0,2-1 0,3-1-1,3 1 1,2 0 0,-1 1 0,4 1 0,1 0 0,-2 1 0,5 0 0,4 0 0,1 0 0,2 0 0,5 0 0,-1-2 0,4 1 0,3 1 0,2-2 0,3 1 0,1 0 0,3 1 0,1 0 0,4 0 0,5 2 0,4-1-1,3 1 1,3 1 0,13-4-1,-13 5 1,13-5 0,0 0 0,0 0-1,-4 11 1,4-11 0,0 0 0,6 13 0,-6-13-1,10 16 1,-3-5 0,-1 2 0,1 3 0,1 1 0,-1 5 0,2 2 0,-1 4 0,0 4 0,1 4-1,0 3 1,0 2 0,0-1 0,1 7 0,-2-1 0,-1 3 0,-2 3-1,0 1 1,-3-3 0,0 1 0,1-3 0,-3-9 0,1-6 0,0-5 0,3-10 0,0-6 1,2-3-1,-6-9 0,10 6 1,-10-6-1,10 3 0,-10-3 1,9 0-1,-9 0 0,0 0 0,17 3 0,-3-1 0,9 0 0,9 2 0,13 2-6,9 3-19,9-4-9,15 0 1,-8-12-1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7:45.7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77 13,'-1'-9'10,"1"9"-1,0 0-1,0 0-1,10-8 0,-10 8-3,19-1 0,-1-1-1,6 4 0,5-2 1,8 2-1,2-1 1,6 3-1,6-1 2,5 1 0,1-1-1,7 0 0,4-2 0,8 0 0,3-2 0,5-1 0,1-3-1,4 0-1,1-4 1,4 2-1,-4-1 1,3 2-1,-3 0 0,0 4 0,0-3 0,0 6 0,1-3 0,1 3 0,-4-1 0,2 0 0,0 1 0,-1 0 0,-2 3-1,0 0 1,-2 3-1,2-1 0,-3 0 0,1 2 0,-2-2-1,-1-2 1,-1-1-1,-1 0 1,-2-3 0,-1-1 0,2-1 0,0 0 0,-3 0 0,2 1-1,0-1 1,0 1 0,0 1-1,0 3 0,1 0 0,-1 3 0,0 0 1,-1 0-1,2-3 0,1 2 2,1-4-2,1-3 0,-1-2 1,2 0 0,-1-4-1,1 3 1,-3 1-1,1 1 0,-1 3 0,2 0 0,-1 2 0,-2-1 0,0 3 0,0-1 0,-1-1 1,-1-1-1,-5-2 0,1 2 0,-5-2 0,-3 1 0,0-1 1,-1 0-1,-3 0 0,-2 0 0,-1 1 0,-4 0 0,-1-1 0,-4-1 0,-6 0 0,-5 0 0,-3 0 0,-6 1 0,-6-1 0,-2 0 0,-6-1 0,-3 3 0,-3-1 0,-9 1 0,12 0 1,-12 0-1,10-1 0,-10 1 0,14-3 0,-14 3 0,12-2 0,-12 2 0,9-2-1,-9 2-3,6-11-28,-16 8-5,-8-12-2,-7-8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15.7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76 11,'0'0'9,"0"0"-5,0 0-2,10 2-1,-10-2-1,22 3 0,-2-2 1,5 0 1,6 0 1,6-1 0,7 0 1,6-2 1,5 0 0,5-2 2,5-1 0,8 1 0,8-1 0,9 1 1,6-2-1,10 4-1,9-2-1,9 3-1,8-1-1,5 3 0,3-2-1,5 1 0,3-1 0,3 1-1,-1-2 1,1 2 1,-3 0-1,5 1 0,-1 0 1,1 2-1,1 0 0,4 2 0,1-1-1,1 1 0,4-3 0,-2-1-1,-1-1 1,0-1 0,-2-5-1,0 0 1,-3-3-1,-1 1 1,-9-2-1,-6 3 1,-6 1-1,-8 3 0,-9 4 0,-10 2 0,-9 4 0,-8 3 0,-10 3-1,-11 2-2,-9 5-9,-14 5-18,-22-5-5,-15 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16.7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 17,'30'1'15,"5"-2"-1,8-2-1,6 2-3,7-1 0,9 4-2,4-1-2,5 4-2,6 0 0,3 2-1,2 1 1,3 2 0,3-1 0,4 0 0,2-3-1,6 3 2,-2-4-2,5 2 0,6 0 0,3-1-1,-4-1 0,3 1 0,-2-1 1,2 1-2,-1-2 1,1 2 0,-6 1-1,0 1 1,-2-1-1,2 3 0,0 0 1,0 0 0,2-3-1,2 1 1,2-6 0,6-1 0,2-3-1,2 1 1,-3-4-1,2 2 0,-2-2 0,-1 1 0,-2 0 0,-7 0 0,2-1 0,0 1 0,2-2 0,5-1 0,-2 2 0,2-1 0,-1 2-1,6 0 1,-2 1-1,-1 1 0,-7 1 1,-2-1-1,0 1 1,1 0-1,3-1 1,-5 0-1,-3 0 1,2-2-1,0 1 0,-1 0 0,-3-1 1,-2 0-1,-3-1 0,-1-1 0,5 1 1,-2 1-1,-1 1 0,0 0 1,-2 2-1,-1 1 0,-4 1 0,-5 0 1,-7 1-1,-3-1 0,-4 1 0,-6-1 0,-6-1 0,-3 0 1,-6 1-1,-5-1 0,-6-1 0,-4 1 0,-8 0 0,-4 0 0,-8 0 0,-4 0 1,-7 1-1,-10-1 1,11 0-1,-11 0 1,0 0-1,0 0-1,0 0-3,-10 0-5,1 3-31,-9 2 1,-13-10-2,-8-10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43.2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0 192 6,'14'-2'23,"-14"2"-1,16-5-13,0 4-8,5-1 1,7 1-1,7 0 2,7 1 1,4-2 1,8 3 0,1-2 1,10 2 1,4-4-1,11 2 1,5-6-1,8 3 0,8-4-1,9 2-1,6-3 1,6 4-3,0 0 1,2 2-2,1 2 1,2 0-1,0-1 1,0 0-1,-5-1 1,0-2 0,-1-2 0,1-1 0,-2 0 0,-4 1-1,-3 0 0,-1 1 0,-4 2 0,4 1 0,-1 2-1,-3 0 1,2 0-1,0 1 1,-1-2 0,3 0 0,-1-2 0,-2 0 0,-5-2 1,-2 2 2,-5-3-2,1 2 1,-4-1 0,0 2-1,-5-1 1,1 2-1,0 0-1,2 1 1,1 1-2,3 1 1,-2-1-1,2 1 1,0 1-1,2 0 0,-3 0 1,0 1-1,-1 0 0,-4 0 0,-1 0 0,-4 0 1,0-1-1,-2-1 1,-1 0-1,2 0 0,-6 0 1,1 1-1,-4 0 1,-4 0-1,-6 1 0,-7 0 1,-7-1 0,-10 0 0,-6-1 0,-9 0 0,-5-1 0,-6 1 0,-4-1-1,-2 1 1,-9 0-1,12-1 1,-12 1-1,0 0 0,0 0-1,0 0 0,0 0-1,0 0-3,5 15-9,-18-2-28,-15-3 1,-11-3-1,-25-6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8:45.4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1279 9,'5'16'16,"-5"-16"1,0 0 1,0 0-21,11 2-1,-11-2 3,0 0 3,10-4 5,-10 4 4,0 0 3,0 0-3,0 0-3,0 0-4,0 0-3,0 0-1,0 0 0,0 0 1,0 0-1,0 0 0,0 0 0,0 0 0,0 0 0,0 0-1,0 0 1,11-4-1,-11 4 1,12-3-1,-1 2 1,1-1 0,3 0-1,0-4 2,5 4 0,1 0 0,4 0 1,-1 1 0,4-1 0,1-1 0,5 3 0,3-1 0,5 0 0,3-1-1,3 1 0,5 0-1,1 0 1,3 1-1,0 0 1,2 1-1,-1 0 0,-3 0 0,3 1 1,0 0-1,4 0 1,3-1-1,3 1 0,1 0 0,3 0 1,1 1-1,1 1 1,0 0 0,3 1 1,-4-1-1,1 1 1,1-1 0,0 1-1,2 2 0,0-3 1,0-1-2,-1 0 1,-2-2 0,3 1 0,-1 0 0,1-1 0,0-1 0,0 2 0,0 1-1,2 4 1,1-1-1,3 2 0,0-1 1,1 2-1,1-1 0,2-1 0,0-2 0,4-2 1,2 1-1,1-4 1,-1 0 0,4-1-1,-3-3 1,2 2 0,0-1 1,0 1-1,-1 0 0,-2 2 1,-1-3-1,-1 3 0,-3-1 0,0-2 0,-3 2 1,-5 0-1,-3-1 0,-3 0 0,-3 2 0,-1 1 0,-3 2 0,0 1-1,-5-2 0,-1 1 1,-5 1-1,-4 0 0,-7 0 0,-5-4 1,-7 0-1,-5 2 0,-5-1 1,-1 0-1,-1 2 0,0-2 0,0 2-1,-2 0 1,1 1-1,-2-3 1,-3 1 0,-4 1 0,-11-3 0,14 3 0,-14-3 0,0 0 0,0 0 1,0 0-1,0 0 1,0 0-1,0 0 0,0 0 0,0 0 0,0 0 1,0 0-1,0 0 0,0 0 0,0 0 1,0 0 0,0 0-1,0 0 0,0 0 0,4-13 0,-4 13 0,1-10-1,0-6 0,1-3-1,-1-2 0,3-4 1,-2-5 0,2-4 0,-2-7 1,1 2 0,0 1 1,-2-4-1,-2-5-1,-2-1-1,0-8-1,1 3-1,0-5 1,2 7 0,-2-2 0,5 6 0,-1 6 3,1 5 0,2 8 1,-3 3 1,2 6 1,-2 2-1,0-1-1,0 2 0,0 0-1,-1 1 0,-1 0-1,0 1 0,0 3 1,0 1 0,0 10 0,-1-14 0,1 14 0,0 0 1,0 0-1,-2-10 0,2 10 0,0 0-1,0 0 1,-12-9 0,12 9-1,-16-9 1,4 3-1,-4 1 1,-2-2 0,-4 0-1,-4-2 1,-5 1 0,-4-1 0,-4 0 0,-4 1 0,-3 0 0,-4-1 0,-5-1 0,-4 2 0,-3-3 0,-3-1 0,-5-1 0,-7-2 0,-2-1 0,-6-1 0,-4-1 1,-2 1-1,-5-1 0,-2 3 0,-2 0 0,-1 1 0,-1 3 0,-1 2 1,-2 3-1,-2-1 0,0 2 0,-1 2 0,-1 0 0,3 0-1,-2-2 1,0 0 0,3-1 0,2 2 0,-1 1 0,4-1 0,-1 2 0,0 0 0,0 2 0,0 2-1,3-1 1,-1 1 0,2 0 0,1-1 0,1-1 0,5 1 0,3 0 0,3-1 1,2 0-1,1 0 0,3 0 0,0 0 0,1 0 0,-3 0 0,3-1 0,-1 1 0,3 0 0,2 0 0,1 1-1,1 1 1,3 0 0,2 2 0,0 0 0,1 1 0,-2 0 0,1 2 0,0 1 0,3 0 0,3 1 0,0-1 0,5 2 0,3 0 0,5-1 0,6 0 0,4-2 1,6 0-1,5-1 0,8 1 0,3-4-1,6 0 1,9-3 0,-10 5 0,10-5 0,0 0 0,0 0 0,5 9 0,-5-9 0,6 15 0,-3-6 1,0 2-1,0 3 0,-1 4 0,0 2 0,-1 6 1,-2 4-1,-2 5 0,0 7 0,-1 7 1,-5 5 0,-2 9 0,-5 3 0,0 3 1,-1-1-1,0 3 0,1-6 0,1-2 2,5-6-3,3-6-1,6-8 1,3-4-2,3-8 2,1-4-1,2-7 1,1-4-1,-1-5 0,-8-11 2,10 13 0,-10-13-1,0 0 0,0 0-2,14 11-11,-14-11-24,16-15 1,-3-7-3,-6-20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38.5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465 12 24,'0'0'18,"11"-7"-1,-11 7-1,0 0 0,0 0-4,-11-2-3,11 2-3,0 0-1,-10-2-2,10 2 0,-15-2 0,15 2-1,-15 0-1,4 0 1,-1 2-1,-2-1 0,-2 2 0,-1 0 0,0 1 1,-1 1-1,0 2 0,-1-1-1,2 1 1,-2 0-1,0 2 1,4-1-1,-1 1 0,-1 2 0,2-2 1,0 2-1,1 1 1,0 0-1,3 2 1,-3-2-1,0 4 1,1-1-1,0 3 1,3-1-1,-1 2 1,3-1-1,0 1 1,0 1-1,5-1 1,-2-1-1,3 0 1,0 0-1,2-2 1,0 1-1,2-2 1,0 2-1,3-1 1,0-2-1,2 2 1,-1-1-1,3 1 1,0-1 0,3 1-1,0-3 1,1 2 0,1-2 0,3 1-1,0-3 1,1 0-1,0-2 0,3 0 1,-1-1-1,0-1 0,1-1 1,1-1-1,-2-2 0,2-1 0,-1-2 2,0-1-2,0-1 0,-1-2 1,3-1-1,-2-2 0,1-2 0,-1-1 0,-2 0 0,1-4 0,-1 0 0,-1-1 0,-2 1 0,-3-1 0,0 1 0,-2-1 0,-2 1 0,-1 1 0,-2 0 0,-1 0 1,-3 1-1,0 0 1,-2 1 0,-1 1-1,0-1 0,-1 2 1,2 9-1,-9-18 0,9 18 0,-13-15 1,13 15-1,-15-15 0,4 10 0,2 0 0,-1 1 0,-1 1 0,0 0 0,-2 1 1,-1 1-1,2 0 1,-1 0 0,-1 1-1,-1-1 1,0 1 0,0 0-1,2 0 0,-1 1 1,-1-1-1,1 1 0,1 0 0,2 0 0,0 0 1,1 2-1,10-3 0,-14 1 1,14-1-1,-11 1 1,11-1-1,-10 0 1,10 0-1,0 0 0,-11 0 1,11 0-1,0 0 1,0 0-1,0 0 0,0 0 0,0 0 0,0 0 0,0 0 0,0 0 0,0 0 0,0 0-1,0 0-1,0 0-1,0 0-6,-2-13-28,2 13-1,10-6-1,-10 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09:39.7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120 271 29,'-9'-1'12,"9"1"-2,0 0-1,-2 15-6,5-4-3,4 3-2,-1 6-1,0 4 2,-4 7-1,-2 4 0,-5 10 2,-6 1-1,-5 7 3,-2-2-1,-4 1 2,1-3-3,3-4 2,2-8-2,6-7-1,8-10 0,7-6-1,7-9-1,8-5 1,2-5 0,7-3 0,6-1 1,3-1 0,3-2 0,6 4 2,3 1 0,8 1 1,12 2 1,5-2 0,10 2 0,10 1 1,14 1 0,11 3-1,13 0 1,9 1-1,10 3 0,14 5 0,7-2 2,12 1 1,8-3-1,6 1 1,6-2 0,7 4 0,1-5-1,5 0 0,1 4-1,1 2-2,4-3 0,2 2-1,3 1-1,2-2 1,4 4-1,2-8 1,0-3-2,0 0 2,-7-1-1,4-2 1,-3-7 1,1-6-2,1-4 1,1 4 0,7-2 1,5 0-2,4 1 1,4 2 0,0 7-1,3 6 0,-2 4 0,3 3 0,-3 0 0,2 1 0,3-2 0,1-2 0,6-1 1,0-3-1,1-1 0,1-3 0,-1-2 0,-2 2 0,-2 0 0,0 4 0,-2-4 0,2 4 0,1-3 0,-1 4 0,-4-1 0,3 1 1,-5 1-1,-6-2 1,-8 4-1,-6-1 1,-12 3 0,-4-2 0,-7 1-1,-9-2 1,-5 0-1,-2 0 0,-8 0 1,-6 0-2,-5 4 0,-7 1-1,-7 3-1,-8 0 1,-14-3-1,-13 0 1,-13-1 0,-13-2 1,-10-4 1,-13-3 1,-10-1 0,-6-1 0,-7 0-1,-5 1 0,-5 0 0,-5 1 0,-11-1 1,-5-1 0,-11 0 2,-2 4 1,-15 1-1,0 0 1,0 0-1,8-10-4,-8 10-3,8-16-4,6 6-2,-3-10 0,10-2 2,-5-9 4,5-5 4,0-3 2,-6-8 6,3-2 1,-11-9 3,2-3-2,-6-5-4,1-1-7,1 6-6,-6-6-14,-2 6-16,-2 8 0,-11-1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08.0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6601 1063 9,'-9'-1'7,"9"1"0,-15-3-1,15 3 0,-12-3-1,12 3-1,0 0-2,0 0 0,-9 0-1,9 0 0,0 0 0,0 0 0,0 0 1,0 0 1,0 0 0,15 0 1,-4-2 0,4 2 1,4-2-1,6 2 1,4-1 1,7 1-2,5 1 0,9 0-1,4 1 1,7 2-2,5-2 1,4 1-1,5-3-1,4 1 1,3-3 0,5-1-1,3-1 1,3 0 0,4-1-1,3 1 1,5 1-1,0 0 1,3 1-2,-3 1 1,1 0 0,-1 1 0,1 0 0,-1 0-1,-1-1 1,-3 1-1,-4 0 0,-4-1 1,-7 0-1,-5-4 0,-12 4 0,-8-5 1,-11 5-1,-8 1 0,-7-1 1,-7 2-1,-7 0 0,-6 4 0,-2-4 1,-13-1-1,12 6 0,-12-6 1,0 0-1,0 0 0,0 0 0,0 0 1,0 0-1,0 0 1,0 0 0,0 0-1,0 0 1,0 0 0,0 0 0,0 0-1,0 0 1,0 0-1,0 0 1,0 0-1,0 0 0,0 0 0,0 0 0,0 0 1,0 0-1,0 0 0,0 0 0,0 0 1,0 0-1,0 0 1,0 0-1,0 0 1,0 0 0,0 0 0,0 0-1,0-13 1,0 13-1,0 0 0,-3-13 1,3 13-1,-5-12 0,5 12 1,0 0-1,-9-13 1,5 4-1,4 9 0,-8-14 0,4 5 0,1 0 1,-1-3-1,-1 0-1,1-2 1,-1-2 0,1-3 0,0-3 0,0-2 0,1-5 0,0-3 0,0-2 0,2-1 0,-1-1 1,2 0-2,-1-1 2,1 3-2,0 1 2,1 1-2,0-3 1,-1 6 1,0-1-1,-1 2 0,1 0 0,-2 2 0,-1 1 0,0 0 0,-1 8 0,1-2 0,0 2 0,0 3-1,0 3 1,1 2 0,2 9 0,-4-11 0,4 11 0,0 0 0,0 0 0,-4-11 0,4 11 0,0 0 0,0 0 0,-8-9 0,8 9 0,-9-6-1,9 6 1,-16-10 0,6 5 0,-2-2 0,-4 0-1,-5-4 1,-3 1 0,-5 0 0,-8-3 0,-5 3 0,-8-1 0,-7 2 0,-7 2 0,-4 1-1,-5 3 1,-6 2 0,-4 2 0,-4 0 1,-3 1-2,-2-1 2,-2-1-1,-1 0 0,0-2 0,-1-1 0,-1-2 0,1 2 0,1-1 1,2 2-1,0 2 0,4 0 0,4 2 0,4 1 0,7 1 0,3-1 0,8 4 0,2-2 0,7 0 0,5 0 0,5 0 0,5 1 0,6-1 0,6 0 0,4-1 0,7-1 0,4 0 0,3-1 0,9-2 0,0 0 0,-10 5 0,10-5-1,0 0 1,0 0 0,0 0 0,0 0 0,-10 7 0,10-7 0,0 0 0,0 0 0,-10 7 0,10-7 0,0 0 0,0 0 0,-9 5 1,9-5-1,0 0 0,0 0 0,0 0 0,0 0 0,0 0 0,0 0 0,0 0 0,0 0 0,-10 6 0,10-6 0,0 0 0,0 0 0,0 0 0,0 0 0,0 0 1,0 0-1,-9 4 0,9-4 0,0 0 0,0 0 0,0 0 1,0 0-1,0 0 0,0 0 0,0 0 0,0 0 0,0 0 0,0 0 0,-10 3 0,10-3 0,0 0-1,-12 6 1,12-6 0,-10 9-1,10-9 1,-12 19 0,6-5-1,-1 3 1,0 5 0,-1 1 0,-2 7 0,0 2 0,-2 2 0,-1 2 0,-2 4 0,-2 4 0,1 3 0,-2 3 0,-1 3 0,3 1 0,0 2 0,3-1 0,3-2 0,1-5 0,4 1 0,3-5 0,1-8 0,2-3 0,0-6 0,-1-3 0,1-5 0,-1-2-1,0-7 2,0-10-1,-2 14 0,2-14 0,0 0 1,0 0-1,0 0 1,0 0-1,0 0 1,0 0 0,0 0-1,0 0 1,0 0-1,0 0 0,3 9 0,-3-9 0,0 0 0,14 3 0,-4-1 0,6-1 0,6 1 0,11 1 0,11 0 0,11 1 1,11 1-2,12-1 1,10 1-1,2-3-5,12-3-26,-1 6-4,-11-11 1,-6-6-1</inkml:trace>
  <inkml:trace contextRef="#ctx0" brushRef="#br0" timeOffset="122156">251 3212 2,'60'0'4,"11"0"1,6-2 1,9 1 2,9-2-1,7 1 2,7 2-1,6 1 1,3 4-2,6 2-1,6 4-1,3 2-1,4 5-1,0 0 1,7 0-2,0 2-1,1-1 0,-3-3 0,0-1 0,-3-6 1,-2-3 0,-7-3 0,-6-3 0,-6-5 1,-2 0-1,-5-4 0,-4 1-1,-8 1 0,-4 1 0,-5 3-1,-8-1 1,-7 1-1,-8 1 1,-12-2-1,-11 3 2,-9-1-1,-8 1 1,-11-3 0,-5 4 1,-11 0-1,0 0 0,0 0-1,6-10 0,-6 10-1,-9-9 1,9 9-2,-17-21 1,5 5-1,1-6 0,0-2-1,2-7-1,5-8 0,3-5 0,4-6 0,1-6 1,3-2-1,0-4 1,0-1 1,-3-1 1,-1 2 0,-2 3 0,-1 4 1,0 9-1,1 4 0,0 7 0,0 6 0,0 3 0,0 9 0,-2 2 1,1 15-1,-5-16 0,5 16-1,-15-12 1,1 9-1,-3 2 0,-7-6 0,-7 2 0,-7-3 1,-10 1-1,-9-3 1,-11-1 0,-12-2-1,-12-1 1,-9 3-1,-12-2 1,-10 1-1,-6 2 1,-9 1-1,-9 4 1,-7 4 0,-6 2 0,-6 2-1,-6 4 1,-4 1 1,-1 0-1,3-1 0,5 1 1,10-2-1,11-2 1,11-1-1,17 0 1,13-2-1,11 1 0,10 0 0,9 2 0,10 0 0,7 0 1,7 0-1,6 0 0,6-1 0,7-1 0,7-1 1,7 0-1,4-1-1,4-1 1,12 1-1,-14 2 0,14-2-1,0 0 1,-5 11 0,5-11 0,1 14 1,-1-14 0,5 16 0,-1-6 0,0 3 1,-1-2-1,0 0-1,0 4 1,-2 1 0,-1 8-1,-4 2 1,-1 5 0,-8 9 0,-2 5 0,-6 8 0,-8 3 1,1 3-1,-2-1 1,1 0-1,3-4 2,5-7 0,8-6 0,11-10 0,16-6 1,4-6-1,13-4 1,13-5-1,12 1-1,14 0-1,7 1-1,14 4-2,11 3-2,16 8-8,11 10-13,10-1-4,14 13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42.5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164 269 10,'0'0'9,"0"0"-4,0 0-4,0 0 0,0 0-1,-20-50 2,20 50 2,0 0 1,0 0 1,-11-44 0,11 44 0,0 0-1,0 0-1,0 0-1,0 0-2,0 0-1,0 0 0,0 0 0,6 49 0,-6-49 1,-4 64 0,-1-23 1,-6 8 0,-3 7 1,-2 3-1,3 5 0,6 0 0,-3-9 1,11-4-1,-2-9-1,1-42 0,14 61 1,-14-61 0,0 0-1,58 35 1,-58-35-1,49 9 0,-49-9 0,83 3 0,-34 0-1,10 1 0,9 2 0,9 3 0,10 3 1,16 0 0,5-1-1,14-2 0,14-6 1,5-2 0,13-4-1,4-5 1,13-5-1,-3-2 0,7 1 0,-8 0 0,-2 2 1,-10-1-1,-10 2 0,-12 1 1,-13-1-1,-11 1 0,-16-1 0,-14 1 1,-19 0 0,-11 0 1,-12-1 0,-9 0 1,-16-4 1,-9-1-1,-14-5 0,-6-2-1,-9-4 0,-6-4-1,-7-3-1,-5-1 0,0 2 0,-2-2-1,5 1 1,3-1 0,4 0 0,5 2 0,4-1-1,6-1 1,3 2 0,1 0 0,4-1-1,2 4 1,2 3-1,0 2 1,2 4 0,-2 2 0,0 3-1,-1 2 0,-2 6 1,-7 1-1,-6 4 0,-6 2 0,-7 3 0,-6 1 0,-10 4 1,-7 1 1,-11 1-1,-7-1 1,-9-2-1,-11 1 1,-5-2 0,-7 0-1,-8 0 0,-7 2 0,-11-2 1,4 1-1,-8 1 1,6 0 0,-9-1-1,4 3 1,-3-3 0,5 2 0,15-1-1,4 2 0,8-1 0,17 1 0,15-3 0,5 1 0,21-2 0,51-5 0,-73 9-2,73-9 0,0 0-1,0 0-5,0 0-22,0 0-3,0 0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13.6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647 1294 2,'41'4'5,"4"1"0,13 0 0,7-1-1,7-1 1,10 0-1,3 0-2,11 2 0,1-1 0,14 4-1,-1-1 0,12 0-1,2 3 0,9 2 1,5-1 0,6-3 0,7-2 0,3-6-1,1-2 1,-5 1-1,-1-6 1,-9-5-1,-5 0 0,-8-2 0,-8 2 0,-11 1 1,-8 0-1,-9-1 0,-8-2 1,-12 2 0,-8-3 0,-11 3 2,-10-2 3,-9 2 1,-6 1 0,-10 1 1,-4 4 1,-13 6-1,13-10-1,-13 10-2,0 0-3,0-9-1,0 9-1,-13-20-1,5 1 0,-1-6 0,-4-8-1,2-10 0,-1-8 0,1-9 0,2-2 1,5-5-1,1-4 1,2 0 0,3 0 0,0 3 1,1 2-1,-2 2 1,0 0 0,-2 1 0,0 11 0,-1 4 0,-2 5 0,-1 7 0,-2 7 1,1 5-1,0 10 0,6 14 0,-22-14 0,4 12 0,-3 3 0,-4 2 0,-5 0-1,-7 2 1,-7-1 1,-8-1-1,-3-1 1,-6-1-1,-7-1 0,-8-2 0,-7-1 1,-9 1-1,-9 0 0,-7 1 0,-10 1 0,-6 0 0,-7 1 1,-5 1-1,-8 1 0,3 1 1,-1 1-1,-4 0 0,1 4 0,-3 3 1,10-2 0,1 3 0,9 3-1,1-3 0,5 1 1,7 0-1,10-4 2,8-3-1,4 5 0,8-6 0,13-1 0,1 0 0,14 0 1,8 0-1,7-1 0,42-4-1,-58 6 1,58-6 0,0 0 0,-51 4-1,51-4 1,0 0-1,0 0 0,0 0-1,0 0 0,0 0 1,0 0-1,0 0 0,0 0 0,0 0 1,-22 45-1,22-45 2,0 0-1,-5 65 0,5-65 0,-10 66 0,4-25 0,-7 6 0,0 4 0,-2 5 0,-3 3 0,3 3 1,-2 1-1,-5-1 0,1 1 0,6-5 1,-4-4-1,10-6-1,9-48 1,-11 75 0,11-75 0,37 45 0,-37-45 1,89 17 0,-9-15 0,11-2-1,23-1 1,14 3 0,11 2-1,12 5-4,3 3-10,10-3-16,-2 7 1,-3-15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11.7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1177 1008 19,'0'0'13,"0"0"1,0 0-1,0 0-3,0 0-3,0 0-1,0 0-1,0 0-3,14 11-1,-14-11-1,19 10 0,-5-4 1,3 1 0,4-1 0,6 1 0,6 0 1,6 0 0,6 0 0,9 0 0,6 0 0,9 0 0,7-1 0,9 0-1,7-1 0,6-1 1,8-2-2,8 1 1,9-3 0,6-1 0,7-4-1,2 1 1,0-2 0,1 0-1,-4 1 0,-7-1 1,-12 0-1,-13 2 0,-15 2 1,-10 1-1,-14 1 0,-13 0 0,-12-1 1,-9 1 0,-10-1 0,-3 2 0,-17-1 0,13 0 0,-13 0 0,0 0 0,0 0-2,0 0-1,0 0-2,0 0-5,-10-3-7,10 3-15,-10-8 1,10 8 0</inkml:trace>
  <inkml:trace contextRef="#ctx0" brushRef="#br0" timeOffset="3736">1034 805 15,'7'-46'19,"-4"-8"-13,1-2-4,0 1 3,-4-1 2,0 2 2,-5 3-1,2 5 1,-5 4 2,3 7-2,-3-1-1,3 6-3,1 0-2,3 5 0,1 2-2,1 4 1,2 2-1,1 3 0,3 4 0,2 2-1,4 3 0,5-1 0,4 2 0,6 1 0,9 2-1,7 0 1,10 2 0,10 2 1,6 1-1,10 4 1,9 1 0,9 0-1,8-1 1,7 2-1,8 0 1,4-2 0,6 1-1,5-3 0,3 0 1,-1 0-1,-1-1 1,-3-2-1,-3-1 1,-5-1 0,-8-1-1,-8-1 1,-10-2-1,-7 0 1,-11-1 0,-5 1-1,-11 1 1,-7 1 0,-11 1 0,-5 1-1,-6 2 1,-5 3-1,-3 3 1,-8 4-1,-4 3 0,-3 5 0,-3 4 0,-2 5 0,-3 5 0,-3 5 1,-3 5-1,-5 8 0,-2-1 1,-4 3 0,0 3 0,-4-1 1,-1-1-1,0-1 0,-2-4 1,4-5 0,0-5-2,3-5 1,1-7-2,0-11-4,10-18-23,-10 8-6,-2-28-1,1-9 0</inkml:trace>
  <inkml:trace contextRef="#ctx0" brushRef="#br0" timeOffset="23705">583 446 18,'-28'-9'15,"-8"-3"1,-3-2-2,-5 1-3,-3-3-2,-1 2-2,-3-4-1,0 7-2,1-1-1,4 2-1,5 4-1,4 1-1,7 4-2,6 1-1,12 4-1,12-4-1,0 0-2,18 7-5,10-9-6,12 4-8,4-11 0</inkml:trace>
  <inkml:trace contextRef="#ctx0" brushRef="#br0" timeOffset="24005">833 304 39,'1'-10'22,"-12"1"-3,-7-3-3,-6-1-7,-8-7-4,-4-2-3,-6-7-1,-3 2 0,0-3-1,2 0 1,4 4-1,5 2 0,7 1-1,6 7 0,5 9 0,5 1-1,11 6 0,-4 11 0,11-1 1,4 4-1,7 7 1,5 0 0,4 2 1,9 6 0,4 0 0,3 1 0,5 7 0,-1-1 0,2 2-1,-3-1 1,-4-3-1,-5-3 1,-6-5-1,-6-4 0,-8-4 1,-9-2 1,-9-3 1,-7 1 0,-10 0 1,-6 3 1,-11 3-1,-5 0 2,-9 4-1,-3 2-2,-2-4 1,0 2-2,6-1-2,3-2-17,4-4-13,14-1 0,-2-13-1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46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45 14 20,'0'0'25,"-3"11"1,3-11-14,-2 16-6,2-3-3,-1 0 3,1 8-1,-5 1 1,5 7 1,-5 0 0,1 5 0,-3-1-2,3 1-1,-2 0-3,3-4-3,3-1-7,-2-9-8,5-11-16,9-4 1,0-13-1</inkml:trace>
  <inkml:trace contextRef="#ctx0" brushRef="#br0" timeOffset="241">394 9 6,'11'-11'30,"3"15"0,-14-4 2,3 13-18,0 3-5,-5 1-2,1 8-1,-5-2 0,2 9-1,-6-2-1,2 6-1,-1-3-4,3-3-10,2-2-22,15-4-2,4-10 0,14-9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47.1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189 433 16,'-9'8'6,"9"-8"1,0 0 3,0 0 2,10 8 2,2-7 0,10 3 1,5-3-2,11 6-2,8-4-1,10 5-4,3-2-3,7 4-1,0 1-1,0 1-1,-6 2 0,-5 0 0,-9 0 0,-7-2 0,-4-1-1,-9-6-5,-1 3-10,-3-4-16,-11-10-2,0 0 2</inkml:trace>
  <inkml:trace contextRef="#ctx0" brushRef="#br0" timeOffset="391">83 383 2,'0'0'30,"0"0"0,0 0 1,0 0-17,0 0-7,0 0-1,0 0-1,13-8 0,0 2-1,4-7 0,12 1 0,2-7 0,7 1-1,3-5-1,0 1-1,-1 1 0,-4 3-1,-6 2 0,-7 6 0,-6 2-1,-17 8 0,12-2-2,-12 2 0,-4 11 0,-6-4 0,-1 4 0,-4-1 0,-3 4 1,-6-2 0,-1 0 1,-4 1 0,-3 1 1,-1 1 0,-1 2 0,-3 0 0,0-1 1,5 2 0,2-1-1,4 0 1,2-3 1,6-1-1,3-2 0,8 0 0,4-1 0,4 1 0,1 0 0,6 3 0,7 1 0,4 4 0,3 3 0,4 1 0,3 1 0,3 2-1,5 1 0,2 0 1,-1-1 0,0-2-1,1-1 1,-3-3-1,-1-4 1,-6-1 0,-6-6 1,-3-1 0,-7-4 0,-2 0 0,-11-4 1,0 0-1,0 0 0,0 0-4,0 0-10,0 0-23,3-18-1,-5 7-1,-4-9 1</inkml:trace>
  <inkml:trace contextRef="#ctx0" brushRef="#br0" timeOffset="1592">1397 341 22,'17'22'28,"-6"-6"-2,11-6-14,9-4-7,5-8-2,9-5-1,2-7 0,0-4-1,0-4 1,-2 2 0,-9-3 2,-4 7 1,-12-1 1,-6 7-2,-11-1 1,-3 11-1,-11-12-1,-2 7-1,-6 3-3,-4-3 0,-2 7-1,-3 0 2,-4 3 0,1 3 1,-2 0 0,2 4 0,-1-1 0,3 5 1,2-2-1,2 3-1,4 1 1,2 3-1,4 3 1,4 2 0,2 2 1,5 3 0,4 0 0,5 2 0,4-2 1,10 0 0,5-5-1,9-2 0,7-4 0,7-5-1,3-7 1,2-3-2,-1-5 1,-4-2-1,-4-2 0,-8-3-1,-5 2-2,-10-6-7,-3-3-22,-3 6-4,-7-4-2,1 2 2</inkml:trace>
  <inkml:trace contextRef="#ctx0" brushRef="#br0" timeOffset="2324">2455 661 22,'26'-14'24,"-2"-18"0,14-3-12,2-5-12,4-4 0,4-1 4,-5 1 1,0 10 2,-12 1 4,0 12 0,-14 0 0,0 12-1,-9 0-3,-8 9-2,10-3-3,-10 3 0,2 10-2,-2-1 1,1 4-1,0 3 1,0 5 1,1 6-1,0 3 2,1 7-1,-1 3 1,2 5 0,-2-2-2,2 2 1,0-4 0,-1-5-2,1-5-1,-3-9-5,7-7-16,-8-15-16,0 0 0,13-15 1</inkml:trace>
  <inkml:trace contextRef="#ctx0" brushRef="#br0" timeOffset="2924">3723 0 10,'0'0'27,"1"12"3,-5-1-5,4-11-15,-4 24-2,-3-6 1,7 12 0,-8 1 0,6 14 0,-7 5-1,4 14-2,-7 7 0,3 10 0,-7 5-2,4 4 0,-3-3-1,0 0-1,0-8-1,1-4 0,0-13 0,2-10-1,3-11 0,0-11-1,3-7-1,6-23-3,-10 5-3,4-28-7,7-6-14,0-10-9,0-10-1,1-5 2</inkml:trace>
  <inkml:trace contextRef="#ctx0" brushRef="#br0" timeOffset="3215">3498 615 7,'0'0'29,"-10"-9"1,10 9 0,-5 12-15,5-12-10,-3 11-2,3-11 1,6 12 0,3-9 2,11 2-1,5-7 1,12 4 0,5-7-1,9 3-1,3-3-2,4 1 1,-3-1-1,2 3 0,-9 0 0,-4 3 0,-9 0 0,-4 2 0,-4 1 0,-4 0-1,-3 1 0,-2-1-1,-4 0 1,-1-1-1,-3-1 1,-10-2 0,12 4-1,-12-4-2,0 0-8,3 9-28,-16-9 0,-5 1-1,-14-8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37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250 825 4,'12'1'10,"-12"-1"-2,16-1-2,-7 0 0,2-1-2,0 1 0,1-1 0,3 0 1,-1 0 0,4 0 0,0 0 0,1 1 0,3 1-1,2-2 0,3 4-1,2-2 2,4 2-1,-1-2 1,5 1 0,3-2 1,3 2 0,-1-4 0,5 1-1,-2-2 0,2 2-1,1-3-2,-1 2 1,-5 0-2,-4 1 0,-2 0 0,-6 0 0,-6 0-1,-3 2 1,-7-1 0,-4 0 0,-10 1 0,11 0 1,-11 0-1,0 0 1,0 0 0,0 0 0,0 0 0,0 0-1,0 0 1,0 0-1,0 0-1,0 0-2,0 0-6,0 0-16,0 0-11,12-13-1,-8 0 1</inkml:trace>
  <inkml:trace contextRef="#ctx0" brushRef="#br0" timeOffset="812">1255 719 21,'0'0'23,"0"0"-1,0-11-20,1 2-3,1-1 1,1-8 2,-2-1 1,0-7 1,3-3 1,-3-5 2,3-1-1,-2-4-1,4 0-1,-3-1-2,3 0 0,-3 0-1,0 4 0,-1 0 0,-2 5 0,-1 1 0,-1 4 1,-2 1-1,-1 1 0,2 3-1,-1 3 1,1 1-2,0 3 2,0 0 0,1 3 0,2 11 0,-7-15 1,7 15 0,-13-8-1,4 5 1,-3 3-1,-3 0 0,-4 1 0,-4 0 0,-7 0-1,-6 1 0,-4-1 0,-7 3 0,-5-2-1,-3 4 0,-7-2 1,0 3-1,-3 2 1,0 0 0,-2 0 0,-1-1 1,5 1-1,1-1 0,2 0 0,4-2 0,6-2-1,5-2 1,5 0 0,7-3 0,3 0 1,5-1-1,7-1 0,3 1 1,4 0-2,11 2 0,-12-2 0,12 2 0,0 0-1,0 0 1,12 11-1,-12-11 1,15 11 0,-15-11 1,17 11 0,-17-11-1,14 10 1,-14-10 0,10 11-1,-10-11 1,6 10 0,-6-10-1,3 17 1,-2-4-1,-1 2 1,-1 7-1,-1 4 0,-2 6 1,-1 3 0,-4 5 0,2 2 0,-2-1 0,0 1 0,1-3 0,1 0 0,3-4 1,3-5-1,1-1 0,2-3 0,2-1 0,1-3 0,1-3 0,3 0 0,-1-4 0,2-1 0,2-3 0,0-1 0,3-1 0,-2-2 1,7-2 0,4-2 1,7-3-1,5-3 1,8-4 0,7-1 0,4-4 0,9 1-1,-3 0 0,-1 0-1,-4 4 0,-5 3 0,-5 2 0,-8 1-4,-4 4-14,-5 4-14,-14-8 1,-2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42.7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23 14,'0'0'6,"0"0"-1,0 0 0,0 0-3,0 0-1,0 0-1,0 0 0,0 0-1,0 0 2,0 0-1,0 0 1,0 0 0,0 0 0,0 0 1,0 0 0,0 0 0,0 0 0,0 0 1,0 0 0,0 0 0,0 0 1,0 0 0,38 40 1,-38-40-1,0 0 1,0 0 0,55 14 0,-55-14 0,47 6 0,-47-6-1,62 7 1,-12-4-2,-7-2 1,11 2-1,0-3 0,8 1-1,0-2 1,5 1-1,2 0 0,-3 0 1,-3 0 0,1 1-2,8-1 1,-2 1-1,1-1 1,5 0-1,2-1-1,4 0 2,9-1-2,-5 1 1,2 0 0,0 1 0,1 0 0,-2 1 0,0 0 0,-3 0 0,1 2-1,1 0 2,-2-2-2,2 2 1,2-1 0,0 0 0,-1-1 0,2-1 0,-5-1 0,0-1 1,-3-2-1,-2 1 1,-4-2-1,-3 0 1,-4-1-1,-2 0 0,-6-1 0,-3 1 0,-7-1-1,-4 1 2,-9 0-2,0 0 0,-6 0 0,-4 2 0,-6 0 1,-1 1-1,-4 1 0,-1 1 0,-3 0 1,-12 1-1,10 1 1,-10-1-1,0 0 1,0 0 0,0 0 0,0 0-1,0 0 1,0 0 0,0 0-1,0 0 1,0 0-1,0 0 0,0 0 0,0 0 0,0 0 0,0 0 0,0 0 0,0 0 0,0 0 0,0 0 0,0 0 0,0 0 1,0 0-1,0 0 0,0 0 0,0 0 1,0 0-1,0 0 0,0 0 0,0 0 0,0 0 0,0 0 0,0 0 0,0 0 0,0 0 1,0 0-1,0 0 0,0 0 0,0 0 0,0 0 1,0 0-2,0 0 1,0 0-4,0 0-6,14-5-27,-14 5 0,11-7-2,-9-3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07.8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146 527 19,'-14'3'28,"14"-3"-4,-9 0-8,9 0-5,0 0-2,0 0-1,0 0-2,0 0 0,0 0-1,0 0-1,0 0 0,13 0-1,9-1 0,4-1 0,15 0-1,8-1 0,14 1 0,2-2-1,6-1 0,3 1 0,-1 0-1,-3 1 1,-5 1-1,-6 0 0,-6 0 0,-6 1 0,-8-1 0,-8 2 1,-7-2-2,-5 3-2,-19-1-5,13-6-17,-13 6-9,-20-9-2,1 6 1</inkml:trace>
  <inkml:trace contextRef="#ctx0" brushRef="#br0" timeOffset="441">166 444 29,'-9'5'19,"9"-5"1,0 0-2,0 0-3,0 0-3,0 0-2,0 0-2,0 0-3,10-11-2,0 2-1,6-5-1,7-4-1,7-6 1,7-4-2,6-3 1,4-1 0,3 0 0,-1 3-1,-6 3 1,-5 7-1,-10 5 0,-6 7 0,-9 5 1,-13 2-2,-2 15 1,-9-1-3,-10 1-3,-2 10-5,-9-2-1,-2 6 0,-12-3-2,-1 3 3,-4-4 1,-2 5 4,-1-2 5,1-2 5,4-1 2,6-1 1,5-4 0,10 0-1,9-3-1,8 0-2,10-3 0,7-1 0,10-1 1,6 0 1,9 0 2,3 1 0,6 2 1,4-3 0,5 3-1,3-2-2,3 3 0,-2-5-1,0 1 0,-2-2-2,-3-2 0,-8-2 0,-5 0 0,-8-2 0,-6 1 0,-7-2-2,-14-3-4,15 4-13,-15-4-14,11-4 1,-11 4-1</inkml:trace>
  <inkml:trace contextRef="#ctx0" brushRef="#br0" timeOffset="1232">1872 0 11,'0'0'23,"0"0"-7,-12 13-5,11-2-2,-2 1 0,2 10 0,-2 1-1,4 12 1,-4 3-1,5 14 0,-2 4-2,3 14-1,-1 6-1,2 7-1,-1 0 0,3 3-2,-2-1 1,0-3-1,-1-6 1,-1-9-1,-2-10 0,-2-8 0,-1-8 1,-3-8-1,-3-11-1,-2-9 0,-2-12-3,-2-16-5,2-8-14,2-12-12,-6-16-2,6-6 1</inkml:trace>
  <inkml:trace contextRef="#ctx0" brushRef="#br0" timeOffset="1592">1498 505 22,'0'0'26,"-9"6"0,9-6-14,0 0-6,15-1 1,3 1 0,6-4 1,13 2 0,8-5 1,13 4-2,4-5-1,9 1-1,1 0-1,3 3 0,-5-1-1,-1 4 1,-9-1-1,-5 4 1,-8-1-1,-6 4 0,-10-3 0,-5 3-1,-8-2 1,-4 0-1,-14-3 1,15 5-1,-15-5 1,0 0-1,0 0 0,0 0 0,0 0-3,0 0-1,0 0-18,0 0-20,-10 3-1,-7-10-1,-14-6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0.2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0 292 11,'0'0'24,"0"0"-10,0 0-4,0 0-2,0 0-1,0 0-1,0 0 2,6 10-2,-6-10-1,2 14 0,-2-14 0,3 21 0,-3-8-1,5 2 1,-5 2-1,3 2-1,-2 1 0,0 1 0,-1-1-1,2 1 0,0-2 0,-1-1 0,1-1-1,0-2 0,-1-2 0,0-2 1,-1-11-1,1 15 0,-1-15 0,0 0-1,0 0-2,0 0-7,0-24-25,5 3 0,-4-13 0,4-4-1</inkml:trace>
  <inkml:trace contextRef="#ctx0" brushRef="#br0" timeOffset="391">106 0 25,'4'16'31,"-4"-16"0,0 0 0,0 0-25,0 0-6,0 0 0,0 0-1,0 0-3,0 0-11,9 10-16,-9-10 1,0 0 0</inkml:trace>
  <inkml:trace contextRef="#ctx0" brushRef="#br0" timeOffset="681">502 215 14,'0'0'30,"0"0"1,0 0 0,0 0-19,0 0-7,-9 7-3,9-7 0,-18 7 0,7-1 0,-4-1 0,-1 2 0,-2 0 0,-1 2 0,0-2-1,1 1 0,1 1-1,3-2 1,1 0-1,3 0 0,10-7 0,-12 14 0,12-14 0,-2 14 0,2-14 0,6 14 0,-6-14 0,18 16 0,-4-7 0,3-1 0,1 0 0,3 1 0,1 1 0,0-1 0,-2 1 0,1 1 0,-3-1 0,-2 2 0,-1 1 0,-3-1 0,-2 1 0,-3 0 0,-3-1 0,-2 1 1,-3-2 0,-2 2 1,-4-4 0,-1 1 1,-6-5 0,-1 4 1,-6-6-1,-1 2 1,-4-3-1,1 0 0,-1-2-1,-1 0-1,4 0 0,2-1-1,6 2-1,1-2 0,14 1-2,-16-4-6,16 4-11,0 0-16,0 0-2,14-12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37.0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70 51 25,'0'0'19,"-16"-10"2,4 5-1,2 5-5,-1 0-4,11 0-4,-15 21-1,12 1-4,-1 7 0,5 7-3,-1 8 1,1 6 0,-1 2 1,2-3 0,-3-6-1,3-9 0,7-9-5,2-17-14,6-23-13,12-7 2,1-21-1</inkml:trace>
  <inkml:trace contextRef="#ctx0" brushRef="#br0" timeOffset="240">429 0 42,'7'22'34,"-8"6"1,1 8 0,-1 5-29,-3 7-4,1 7-1,-1 5 0,-2 4 0,-3 3 0,0-4 0,1-4-2,-3-5-3,8-2-8,2-8-22,0-15-1,9-5 0,1-17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37.6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28 404 47,'-12'6'31,"-2"-10"2,14 4-12,2-10-18,9 6-3,6-1-2,7 1 0,6 0 1,8 1 0,5 1 3,8 1-1,8 3 2,6-1-1,8 1 0,1-1 1,6 2-1,-1-3 0,-4 1-1,-9-2 0,-8 1-1,-13-1 1,-12 0-2,-10 0-8,-12-1-24,-19-8-1,-10 2 0,-14-7 1</inkml:trace>
  <inkml:trace contextRef="#ctx0" brushRef="#br0" timeOffset="330">41 350 34,'-21'4'30,"12"2"0,-3-6-1,12 0-29,0 0 0,13-16 0,3 3 1,8-5 1,9-2 0,6-6 1,10-3 1,5-5-1,6 1-1,2-3 0,-1 3-1,-4 4-1,-8 3 0,-8 5 1,-9 6 0,-12 4 0,-4 5 0,-16 6-2,0 0-3,0 0-3,-19 5-5,2 5-5,-9-2-1,-4 8-3,-10-1 5,-2 8 4,-6 1 6,-2 4 4,1 2 5,-2 3 5,3 0 2,6 1-1,3-2-1,6-2-4,8 0-2,6-4 0,8-1 0,7-3 1,10 0 3,4-1 1,13 2 2,3-4 0,9 4-1,1-6 1,9 6-1,-2-4 0,6 3-3,-3-6 0,1 3-2,-6-2 0,0-1 0,-7 0 0,-2 0 2,-9-3-3,-2-1 1,-8-3-1,-2 0 0,-11-9-1,11 7-4,-11-7-13,11 2-21,-9-18 0,3-6-2,-4-17 0</inkml:trace>
  <inkml:trace contextRef="#ctx0" brushRef="#br0" timeOffset="2563">2187 72 21,'0'0'15,"13"-19"0,-13 19 0,6-11 1,-6 11 0,-9-5 0,-2 6-4,-6-3-2,-2 3-5,-4-1-3,-3 3-1,-5 2 0,-2 4 0,-3 2 0,-2 5 0,0 3-1,-1 4 1,-2 6-1,0 5 1,1 3-1,2 4 1,3 2-1,6 1 1,5 3 0,6 1 0,9-4 0,8-1 0,9-3 1,11-4 0,7-3 0,12-4-1,8-8 1,10-4-1,4-7 1,8-2 0,-2-7-2,-1-2 1,-6-4-1,-6 1 0,-11-1 0,-7 2 0,-8 1 0,-10 1-3,-2 10-7,-4 3-26,-11-12 0,-8 23-1,-16-16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24.1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565 104 0,'-9'-46'2,"9"46"-2,0 0-1</inkml:trace>
  <inkml:trace contextRef="#ctx0" brushRef="#br0" timeOffset="70">458 15 0,'0'0'1,"-49"-15"-1,49 15 1,0 0-1,0 0 0,0 0-1,0 0 1,0 0 0,-2 42 1,2-42 1,0 0 0,23 44 2,-23-44 1,9 53 0,-9-53 1,-4 78 1,-1-29-1,-4 6 1,-10 5-1,1 3-1,-5 3 0,-3-1-1,0-2-1,5-5-1,1-5-1,0-3 0,8-4-1,-6-4 1,18-42-2,-12 77 1,12-77 0,1 80 0,-1-80 0,6 86 0,-6-36 0,-2 2 0,-3 7 0,2 8 0,-11 5 0,6 9 1,-14 6-1,11 4 1,-2 5-1,-6 2 0,8-1 1,-1 2-1,5-4 0,2-7 0,8-6 0,1-3 0,11-8 0,10-5 0,-1-5 0,3-4 0,3-2 1,2 2-1,-2 1 0,-3 0 1,-6 3-1,-2 7 1,-12 5-1,-11 3 1,-8 6 0,-12 1 1,-6 3 0,-7 0 0,-7-2-1,2-5 0,3-4 0,8-9 0,4-6 0,9-4-1,1-6 0,11 0 0,0-4 0,1-2-1,5-44 0,-6 80 0,6-80-1,13 64 0,-13-64 0,19 41 0,-19-41 1,0 0 0,50 32 1,-50-32 0,0 0 1,0 0-1,49 51-2,-49-51-3,0 0-3,32 43-3,-32-43 0,0 0 0,47 24 0,-47-24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51.9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2029 2143 27,'0'0'21,"-1"-12"-1,1 12-1,0 0-4,-6-11-2,6 11-4,0 0-2,0 0-2,0 0-2,0 0-1,0 0-1,-9-3-2,9 3 0,0 0 0,2 19-1,1-7 0,-1 7 0,-1 5 1,-1 6 1,-1 5 1,-3 0 0,1 2 1,-3 0-1,1-3 0,3-2-1,2-7-1,6-5-5,-6-20-10,21 8-17,2-15 1,0-11-1</inkml:trace>
  <inkml:trace contextRef="#ctx0" brushRef="#br0" timeOffset="300">2335 2175 11,'10'-14'27,"5"9"-1,-2 0-7,-13 5-10,14-3-7,-14 3-2,17 8 1,-17-8 2,10 23 1,-8-7 2,1 5 0,-3 3 1,3 6 1,-3 0-1,3 6-1,-1-1-2,3 1-1,-2-3-1,1-1-1,1-5-2,-2-7-3,6-6-17,2-8-13,-7-16-2,4-5 1</inkml:trace>
  <inkml:trace contextRef="#ctx0" brushRef="#br0" timeOffset="52866">2017 4841 54,'-9'-5'32,"9"5"-1,0 0-15,-9-3-16,9 3-1,0 0-1,0 0-1,0 0 1,0 0 1,8 16 2,-7 4 1,-2 7 1,2 8 1,-3 3 1,5 9 0,-5-1 0,2 1 0,-3-5-1,2-2-1,1-10-3,2-9-8,8-12-19,8-10-8,-2-17-1,9-6 0</inkml:trace>
  <inkml:trace contextRef="#ctx0" brushRef="#br0" timeOffset="53146">2392 4799 51,'12'9'36,"-7"0"-1,1 6 0,-1 0-29,-3 6-6,1 4-1,-1 8 1,-1 6 1,0 5-1,-3 3 1,-2 1-1,0 0 1,2-3-2,-2-5-4,9-9-23,3-5-7,2-15-1,6-7 0</inkml:trace>
  <inkml:trace contextRef="#ctx0" brushRef="#br0" timeOffset="53627">3421 5335 22,'9'14'25,"0"-16"0,11-6-17,8 6-1,6-8-2,10 8 5,1-8-2,8 9 2,1-7-2,5 9 0,-2 1-4,4 3-1,-5 0-1,-2 2-1,-3 3-1,-7-5-3,-4 3-8,-11-2-15,-13-5-8,-4 2 1,-12-3 0</inkml:trace>
  <inkml:trace contextRef="#ctx0" brushRef="#br0" timeOffset="53887">3521 5309 20,'-27'-7'30,"17"3"-1,2-11 1,12-1-24,10-6-4,14-6-2,12-7-1,8-6 0,9-4 0,9-2 1,2 1 0,-1 1 2,-2 8-1,-9 4 2,-8 9 0,-12 5 0,-8 11 0,-13 7-1,-15 1-1,2 21-3,-18-3-2,-4 10-2,-10-1-2,-5 8-3,-10-1 0,-2 6 0,-7-4 2,-1 0 2,-1 1 3,0-7 3,3 1 3,3-5 1,5-2 1,7 0 1,6-5-2,8-3 1,9-1-1,5-4 3,10 6-1,7-7 2,9 5-1,3-8 1,12 11 1,2-6 0,8 10-1,3-5-3,5 5 1,0 2-2,3 2-1,3-1-2,-1-3-6,0-5-28,7-6 0,-5-10-1,6-7 1</inkml:trace>
  <inkml:trace contextRef="#ctx0" brushRef="#br0" timeOffset="54528">5228 5286 43,'0'0'32,"5"11"2,5-5-3,5-6-24,1-1-8,7-3 0,5-3 1,7-2 1,4-5 1,5-5 0,-1-4 0,0 1 0,-8-2 1,-3 4 1,-11-1 1,-4 8 1,-15-5-2,-5 7 1,-12 0-1,-6 5 0,-5 0-2,-5 0-2,-3 3-2,-7 0 0,2 8 0,0 2 0,-2 4 0,1 4 1,1 3 0,0 3 0,3 5 1,2 2 0,5 0 0,3 1 0,5 2 0,8-1 0,3-2 1,8 2-2,9-3 2,6 3 0,8-1-1,7 3 1,6-3-1,5 3 1,6 0-1,3-3 0,6-3-3,-1-6-8,4-4-27,7-5 0,-4-7-1,-1-6 0</inkml:trace>
  <inkml:trace contextRef="#ctx0" brushRef="#br0" timeOffset="56151">2412 5858 21,'0'0'18,"0"0"-6,-13 13-5,8-1-3,0 3 1,-3 6 0,8-21 2,-24 61 1,24-61 0,-23 82 0,14-38-2,9-44 0,-18 80-4,18-80-4,5 53-20,-5-53-9,0 0-1</inkml:trace>
  <inkml:trace contextRef="#ctx0" brushRef="#br0" timeOffset="56371">2591 5875 60,'15'-2'36,"-15"2"-1,0 0-6,7 10-27,-4 5-4,0 6 0,-3-21 0,0 64 0,-3-23 2,-4 9-3,-1-1 2,-1 4-1,2-2 1,1-4-4,11-2-10,-5-45-20,0 0-3,63 30 4</inkml:trace>
  <inkml:trace contextRef="#ctx0" brushRef="#br0" timeOffset="56852">3657 6139 10,'0'0'27,"0"0"0,0 0-5,45 32-16,-45-32-2,47-4 2,-47 4 0,66-1 0,-66 1-1,83 0 1,-36 3-2,6 2 1,0-1-2,5 1-2,-4-1-1,1-3 0,-5 2-1,-9 0 0,-41-3-3,57 4-3,-57-4-12,0 0-15,0 0 2,0 0-1</inkml:trace>
  <inkml:trace contextRef="#ctx0" brushRef="#br0" timeOffset="57152">3615 6211 4,'0'0'26,"-44"16"1,44-16-2,0 0-18,0 0-7,0 0-2,15-52 1,8 25 2,8-5 0,7-2 2,4-2 0,7 2 0,1-1-1,0 6 1,-4 2-2,-5 8 1,-6 3 0,-7 7-1,-8 4 1,-4 3 0,-16 2-1,12 2-1,-12-2-3,1 13-2,-3-4 0,-7-1-2,-1 6 1,-7-2-1,-2 5 2,-7-1 2,26-16 2,-57 38 0,57-38 2,-64 39 0,64-39 0,-60 33 0,60-33 0,-48 24-1,48-24 1,0 0 1,-43 21 0,43-21 1,0 0 2,0 0 0,0 0 2,-7 50 1,7-50-2,0 0 1,14 51 0,-14-51-1,25 44-1,-25-44-3,0 0 0,63 62-1,-63-62 1,57 47 0,-57-47-1,63 45-1,-63-45 2,61 39-2,-61-39 1,47 28-1,-47-28 2,0 0-2,0 0 1,42 17 1,-42-17-1,0 0-1,0 0-11,0 0-24,0 0-4,0 0 3</inkml:trace>
  <inkml:trace contextRef="#ctx0" brushRef="#br0" timeOffset="58945">808-7 10,'-16'-4'24,"16"4"-1,-14 6-14,14-6-5,-9 9-3,9-9-1,-10 19 0,7-3 0,2 7 2,-4 5 0,4 7 2,-2 11 0,-4 11 1,3 14 0,-2 13 0,-2 13 1,0 19-1,-3 14 1,0 16 1,-2 6 0,2 15 0,-5 4 0,-1 10-2,0 0 1,3 5-1,3-1-1,1 0-1,-2-1-1,7-3 0,-3-6 0,10-6-1,-6-5-1,3-7 1,-8-11-1,3-6-1,-1-10 1,-8-10 0,3-10 0,-7-12-2,5-11-4,-6-20-6,5-14-20,7-7-4,-1-23-2,-6-11 2</inkml:trace>
  <inkml:trace contextRef="#ctx0" brushRef="#br0" timeOffset="59425">26 3745 53,'0'0'37,"0"0"-3,0 0-2,0 0-31,0 0-5,0 0 1,0 0-1,-34 71 0,35-25 1,6 16 1,9 12 2,-6 14 1,14 10 0,-2 2 1,8 4 1,-3-6 0,11-5 0,-2-13-1,0-11 0,5-15-1,0-14 0,-3-15 0,-2-14 0,3-16 0,-10-14 1,8-16 0,-4-13 1,-5-16 1,3-11 0,-1-10 0,0-2-2,0-1 1,-1 5 0,-5 5-1,-1 12 0,-7 9-1,-2 13 1,-6 10-2,-3 9 1,-4 7 0,-1 5-2,0 13-4,-4-13-12,4 13-22,0 0 0,0 0-1,0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29.1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121 51 11,'0'0'21,"0"0"0,0 0-22,1 17-2,6-6 4,4 9 3,-3 7 4,2 14 0,-2 12 1,1 18 1,-2 9-2,-1 11-1,-5 5-2,-1 3-1,-5-3-1,-2-6 0,-2-10 0,-2-12 0,-2-16-1,2-10 1,1-13 0,1-9 0,9-20-2,-10-2 0,8-16 0,2-9 0,3-9 0,4-5 1,6-10-1,8-6 0,8-8 0,12-6 0,10-7 0,11-6-1,4-2 0,3 2 1,-1 4 1,-10 8-1,-4 12 2,-9 11-1,-14 13 0,-10 10-2,-5 15-2,-16 11-4,11 1-8,-17 8-7,-11 11-14,-10 8-1,-16 3 1</inkml:trace>
  <inkml:trace contextRef="#ctx0" brushRef="#br0" timeOffset="451">-2 633 13,'0'36'16,"18"0"0,16-6-2,18 1 1,10-6 1,11 1-2,0-9-2,5 2-2,-9-5-2,-1 1-3,-8-4 0,-5 3-2,-9-4 0,-5 2-1,-7-2-1,-4-1-1,-6-1-1,-5-2-1,-7 2-6,-12-8-17,0 0-11,-19-14 2,0-6-2</inkml:trace>
  <inkml:trace contextRef="#ctx0" brushRef="#br0" timeOffset="932">1297 251 12,'8'26'12,"5"10"0,-1 9-1,1 7 0,0 9-2,-3 6-1,2 4-2,-5-3 2,-2-1-3,-4-4 0,-2-3-1,-3-13 0,-1-7 0,-2-12 0,3-5 2,-6-13-3,10-10 1,-15-12-1,7-13-1,1-12 1,1-9 0,-1-10-3,-1-6 1,-1-4-1,3-1 0,-2 1 0,2 1 0,1 4 0,3 3-1,5 3 1,4 4 0,3 1 0,4 5 0,7 2 0,3 6 1,2 4-2,2 5 2,2 7-1,3 4 0,7 7-1,6 6 1,6 7-2,2 2 0,6 5 0,-3 1 1,3 3 0,-7 2 0,-10-2 0,-4 1 1,-14 1 1,-9 2-1,-12-1 1,-7 7 0,-15-4-1,-5 3 2,-10 1-1,-11 0 1,-8-3-1,-5 2 1,-7-4 0,0-2 0,-1-2-1,1-3 0,5-2 0,5-2 0,10-1-1,5-2 0,13-3 0,7-1-1,19-1 1,0 0 0,13-6 0,15 4-1,11 0 1,7 2-1,10 3 1,5 4 0,5 4-1,3 7 1,-3 5-1,-1 3 1,-3 7 0,-2 2 0,-6 2 0,-4 2 0,-9 1 0,-5 1 1,-8 1-1,-5-2 1,-13 0 0,-9 1-1,-10 0 2,-11-3-1,-9-2 0,-9-2 1,-12-5 1,-6-2 0,-5-6 0,1-2 0,-2-7 0,5-3 0,2-6-1,-1-4-2,3 0-11,-1-6-25,-4-10-2,-2-8-1,-12-15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1:00.9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854 85 3,'0'0'11,"0"0"-2,-8-10-2,8 10-1,-13-11-2,4 4 1,-1-1-2,-5-2 0,-2 1 1,-3 0-1,-4 1 0,-3 2 0,-2 1-1,-2 2 0,-1 3 0,1 2-2,-2 3 1,3 3-1,0 3 0,-1 1 0,1 4 0,0 0 0,-4 3 0,0 0 0,-1 2-1,-3 3 1,0 2 0,1-1 0,0 4-1,2 1 0,3 1 1,3 2-1,6 1 1,4 0-1,9 0 1,7 2 0,7 0 0,8 2 1,8 0 0,6-1 0,7 0 0,3 0 0,6-2-1,-1-1 2,5-5-1,2-1 0,5-5 1,4-2 0,4-5 0,7-3 0,2-6 1,4-4-1,2-4 0,1-4 0,-2-6-1,-1-7 1,-5-3 0,-4-6 0,-6-8 1,-6-2-1,-10-6 2,-8-5-2,-9-3 1,-10-2-1,-11-3 0,-9 1 0,-7-1-1,-7 4-1,-8 1-1,-5 4 1,-6 7-1,-6 3 0,-5 6 0,-4 6-1,-4 8 2,-5 3-1,-1 6 0,-4 4 1,-1 6-1,1 5-1,4 6-3,-1 2-9,-2 2-15,10 9 0,-6-8 0</inkml:trace>
  <inkml:trace contextRef="#ctx0" brushRef="#br0" timeOffset="1432">994 434 12,'0'0'13,"0"0"-11,0 0 0,0 0 1,0 0 2,0 0 3,0 0 0,9 7 2,11-5 0,4-3 2,14 3-3,8-2 0,15 5-1,5-4-2,11 4-2,0-3 1,2 2-1,-5 0 0,-3 1-1,-13-3-1,-8 2 1,-13-2-1,-7 0 0,-12-1 0,-4 0 0,-14-1-1,0 0 0,0 0-1,0 0 0,0 0-4,0 0-5,-13-13-10,2 7-14,-9-5-3,-1 0 2</inkml:trace>
  <inkml:trace contextRef="#ctx0" brushRef="#br0" timeOffset="1953">1076 431 18,'0'0'20,"0"0"-2,0 0-2,0 0-1,3-14-4,5 4-2,2-5-2,8-4-1,4-4-2,8 2-1,1-2 0,4 2-1,-2 2 0,0 3 0,-5 2-1,-5 7 0,-7 2 1,-5 2-1,-11 3 0,0 0 0,9-3-1,-9 3 0,0 0-1,0 0 1,0 0-1,0 0 0,0 0 0,0 0 0,-10 8 1,10-8-1,-14 9 1,2-2-1,-5 6 1,-3 5 0,-7 0 1,-4 4-1,-6 3 0,-4-1 0,-2 4 1,-1-2-1,3-5 0,3-3 0,7-2-1,5-2 1,8-5 0,7-2 0,11-7 0,-1 12 0,12-7 1,5 1-1,4 2 1,5 2 0,5 0 0,4 2 0,2 4 0,4 2-1,-2 1 1,-1 2 0,-1 0-1,-1 0 1,-2 2 0,-2 0 0,-1-3 0,-1-1 0,-3-4 1,1-1 0,-5-4 0,0 0 0,-5-4 0,-3-1 1,-14-5-1,15 5 0,-15-5-1,0 0 2,0 0-2,0 0-1,0 0 0,0 0-1,0 0-5,-11 0-15,1-2-15,0-2-2,-14-10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2:12.4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67-6 43,'0'0'31,"11"2"1,-11-2-14,0 0-16,0 0-2,-5 14 1,3-5 1,-3 6 0,-3 5 1,0 2 1,0 5-1,-5 0 2,3 2-2,0 0-1,3-4-3,7-5-2,1-9-4,12-1-8,1-12-5,11-4-4,3-6 2,6-4 0,-1-7 5,3 1 6,-5-1 10,-4 1 9,-3 3 7,-7 4 2,-3 4 0,-3 5 0,-2 6-2,-9 0-6,9 17-4,-6-1-3,-2 9 1,-5 4 1,0 11 0,-6 1 1,2 6 0,-5 0-1,5-3-3,7-8-23,10 0-10,4-20-2,13-7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2:13.0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157 425 24,'-9'-1'23,"9"1"-1,-14-4-2,14 4-5,0 0-3,0 0-2,0 0-2,0 0-3,17-2-2,1 2-1,7-2-1,9 2 0,9-2 0,7 1 0,6-1 0,3 1 0,2 0-1,-1 0 1,-3 0-1,-6 1 1,-8 1-1,-6-1 0,-5 1 0,-6 0-1,-4 1 0,-8-3-2,1 4-4,-15-3-4,13 2-8,-13-2-16,0 0 1,0 0 1</inkml:trace>
  <inkml:trace contextRef="#ctx0" brushRef="#br0" timeOffset="410">0 378 33,'17'-19'16,"6"-5"1,10-2-1,6-6-1,7 4-3,0-4-3,2 5-3,-4 1-2,-3 5-1,-5 3-2,-6 4 1,-8 5-2,-6 2 1,-4 3-1,-12 4 0,11-1-1,-11 1-1,0 0 1,-13 16-1,-3-5 0,-6 3 0,-7 3 1,-6 3-1,-6 4 1,-4 1 0,-2 2 1,2-1 0,3-2-1,5-1 1,7-3 0,7-2 0,9-2-1,8-2 2,7-3-1,7 2 1,3 1 1,7 0 0,0 2 2,6 2 0,0-1 1,4 4-1,-3-4 1,4 3 0,-2-2-2,1 0 0,-2-1 0,3 1-1,1-2-1,1 2 0,2 1-1,0-4-1,6 5-10,-2-3-24,2-9-1,2-3 0,-6-10 0</inkml:trace>
  <inkml:trace contextRef="#ctx0" brushRef="#br0" timeOffset="1061">1386-5 15,'-11'-8'26,"11"8"1,0 0-12,0 0-4,0 0-2,0 0-2,0 0 1,0 0-1,0 0-1,0 0 0,-1 13-2,1-2-1,0 6-2,-2 6 0,2 5-1,-2 7 1,0 6 0,-4 4 0,-1 2 1,-2-4-1,0-3 1,0-6 0,3-6 0,5-10 0,1-18-1,22 1-1,0-16-2,9-5 1,2-4 0,7-2 0,-2-1-1,-2 4 0,-5 5 1,-5 9 1,-5 10 0,-8 9 0,-3 9 1,-7 8 0,-4 6 0,-4 6 0,-4 2 1,-4 0 0,0-1 1,-2-7 0,-1-4 0,0-9 2,1-3-1,-4-8 0,2-5 0,-3-5-1,3-3 0,-3-4-2,2-1 0,1-3-3,-1-2-1,8 1-7,-2-6-19,7-4-11,5 0 0,5-9 0</inkml:trace>
  <inkml:trace contextRef="#ctx0" brushRef="#br0" timeOffset="1752">1949 439 22,'0'0'28,"2"14"3,-2-14-17,15 2-3,1-7 0,1-15-1,9 0 0,0-15-1,7 2-1,-2-9-3,5 2-1,-4 2 0,0 5 0,-8 3-1,-3 10 0,-6 6 0,-3 5 0,-12 9-2,14-5 0,-14 5-1,9 15-1,-2-2 1,-1 6-1,5 6 0,-1 4 1,0 6 0,3 4 0,-2 1 0,-1 2 0,-1-2 1,-1-2-1,-1-4 0,-1-6-2,4-5-2,-8-13-18,7-7-16,2-12-1,1-13 1,4-8-1</inkml:trace>
  <inkml:trace contextRef="#ctx0" brushRef="#br0" timeOffset="2714">3482 123 2,'11'-4'30,"-11"4"-8,0 0-1,0 0-1,0 0-1,0 0-4,-9-3-2,9 3-5,-14-1-2,14 1-2,-20 0-2,6 1 0,-3 0-1,-2 4 0,-6 1 1,-1 2 0,-5 4-1,-3 2 0,1 1 0,-1 3 0,0 2-1,2 1 1,2 0 0,2 2 0,2 2-1,3-2 1,2 1 0,3 0 0,5 0 0,3 1 0,1-2 0,7-1 0,3-1-1,7-1 1,3-1 0,8-2-1,3-4 1,8 0-1,6-4 1,8 0-1,4-3 1,4-2-1,2 0 0,1-2 0,-1 1 0,0-1 0,-3 3-3,-9-4-4,-2 0-31,-5 5-1,-14-7 0,-6-4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3:49.1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207 353 9,'0'0'31,"0"0"-2,0 0 1,-10-5-18,10 5-8,4 19-3,1-1 0,-1 8 0,2 10 0,-1 10 2,1 11 1,-3 7 0,2 9 0,-5-4 1,2 4 0,-4-9-1,3-5 0,-3-13-1,1-10-2,-1-10-1,1-14-1,1-12-2,0-11-2,0-4-1,-6-12 0,1-4 0,-8-7 2,0-6 0,-8-3 1,-2 3 1,-2 1 2,-2 4 2,1 2 1,3 3 0,4 6 0,5 1 1,8 8 0,5-5 1,11 2 0,7-8-2,12 1 1,9-7 0,11-1 0,9-5-1,11-2 0,3-1-1,5 4 0,-3 3 0,-3 5-1,-11 5 0,-9 7 0,-11 6 0,-9 5-1,-12 4-2,-8 1-4,-11 5-12,8 11-19,-18-6-2,-8 6 2,-11 0 0</inkml:trace>
  <inkml:trace contextRef="#ctx0" brushRef="#br0" timeOffset="561">86 558 42,'-9'11'32,"9"-11"4,25 4-11,6-20-18,15-4-1,8-9-1,11 1 1,1-5-1,5 3-1,-7 2 0,-3 6-3,-11 3 0,-8 7-2,-5 7-5,-12 1-12,-3 6-18,-2 5-2,-10-2 1,0 4 0</inkml:trace>
  <inkml:trace contextRef="#ctx0" brushRef="#br0" timeOffset="891">736 594 48,'22'-12'26,"-1"3"2,2 9-7,-6 0-7,6 11-4,-4 0-4,4 7-3,-1 4-2,0 5 0,0 3 0,0 4-1,-3-1 1,-3 2-1,-6-2 1,-2-3 0,-8-6 0,-3-1 1,-12-8 0,-1-4 2,-9-7 0,-2-4-1,-3-6 1,0-5-2,0-6 1,3-4-2,4-2 0,3-1-1,9-2 0,2 0-1,8 1 0,5 2-1,7 4 0,5-2-4,14 11-5,0-10-8,12 11-9,5-3-3,8 5 0,-3-4 10,9 7 9,-6-3 8,-4-2 10,-1 8 10,-11-4 11,-7 4 5,-9-3-3,-2 8-7,-21-4-7,17 0-6,-17 0-4,0 0-2,0 0-2,3 15 0,-5-3 0,2 6-1,0 3 1,0 4-1,1 1 0,2 2 1,2-2-1,3-4 0,1 0-2,-9-22-7,27 8-24,-11-12-6,1-13 0,2-7 0</inkml:trace>
  <inkml:trace contextRef="#ctx0" brushRef="#br0" timeOffset="1512">1722-1 55,'0'0'37,"0"0"-2,0 0 1,-9-8-32,9 8-3,0 15 1,1-1 0,2 10 0,-1 6 1,4 9 0,-3 6 0,5 9 1,-1 3-2,3 4 0,-2 1 0,4 4-1,0-4 0,0-3 0,1-5-2,-3-6-3,9-5-25,-7-7-10,-4-13-2,-5-10 2</inkml:trace>
  <inkml:trace contextRef="#ctx0" brushRef="#br0" timeOffset="2293">8 1406 16,'-11'10'18,"11"-10"-10,0 0-5,0 0-1,0 0 1,0 0 0,2 9 2,-2-9 2,12 7 1,-12-7 2,22 9 1,-10-6-1,13 3 1,-1-4 0,15 2 1,4-6-2,21-1 0,13-9-2,24-6 0,18-8-3,24-7-1,19-5 0,15-8-3,16 0 1,6-1-1,1 5 0,-4 3-1,-10 6-2,-16 1-7,-17 10-31,-16 6 1,-27 1-1,-21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3:32.0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262 1039 17,'57'-17'13,"4"-1"0,7-2 2,5-4 0,11-1 1,5-6-4,14-2-2,8-9-4,15-1-2,12-7-1,9-2-1,9-5-1,6 1 0,4-1-1,2 2 2,-3-1 0,-1 3 0,-4 2 0,-3 4-1,-5 2 1,-6 5 0,-8 2 0,-8 5-2,-12 4 1,-12 6-1,-19 5-1,-15 4-1,-18 6-15,-12 6-15,-27-4-2,-15 6 2</inkml:trace>
  <inkml:trace contextRef="#ctx0" brushRef="#br0" timeOffset="681">423 709 11,'0'0'23,"0"0"-2,0 0-13,2-10-5,-2 10-2,0 0-1,0 0 0,-9 14 1,9-14 1,-13 15 1,3-7 1,0 4 0,-5-1 2,-2 4-2,-4 0 0,-3 5-1,-4-1-1,0 6 1,-3 1-1,0 2 0,0 0 1,2 3 0,0-6 0,6 2 0,1-5 0,4-2 1,4-2-2,3-4 1,2-2-1,5-3 1,4-9-1,3 12 0,-3-12 0,22 8 1,-2-7-1,6 0 0,9 1-1,8-2 1,4 2-1,8 1 0,5-3 0,4 1 0,1-5 1,5 1-1,-4-3 0,0 0-2,-2-2-2,-10-3-6,-3 5-13,-9 4-14,-14-2 1,-3 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1.8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10 482 12,'0'0'15,"-2"11"-2,2-11 0,-2 17 1,1-3-1,-1 3 0,3 7-2,-2 3-3,3 9-1,-2 1 0,3 8-2,-1-1 0,3 5-1,-2-3 1,1-1-2,-2-2 0,0-3-1,-1-6-1,-1-4 1,0-8-2,-2-4-2,1-4-3,1-14-8,0 0-13,-10-1-9,5-17 1,4-4 0</inkml:trace>
  <inkml:trace contextRef="#ctx0" brushRef="#br0" timeOffset="321">0 577 1,'2'-15'27,"-2"15"0,4-16 1,-1 4-15,4 3-8,0-4 0,6 3 1,-2-4 0,7 7 1,-2-3 0,6 7-1,-1-3 0,4 6-2,-3 2-2,4 2-1,-2 5 0,-1 1-1,-2 0 0,-3 4 1,-2 2-1,-5 0 0,-1 1 0,-6 1 1,-2-1-1,-4 2 2,-3-2-1,-3-1 2,-3-2-1,-3 0 1,-4-4 2,-1 1-2,-4-4 0,2 0 0,-4-4-1,1 2 0,1-4-1,1 0 0,3-2 0,2 0 0,2-1-1,0 0 1,4 1-1,0-1 0,11 2-1,-15-4 1,15 4-2,-10-4-1,10 4-6,0 0-15,-1-14-14,1 14-1,13-22 1</inkml:trace>
  <inkml:trace contextRef="#ctx0" brushRef="#br0" timeOffset="922">566 450 19,'0'0'30,"-9"-11"1,9 11-7,0 0-11,0 0-7,0 0-2,0 0-2,0 0-1,0 0 1,0 0-1,0 0 1,1 13 0,-1-13-1,3 14 1,-1-1-1,2 3 0,2 4 0,1 2 0,0 3 0,2 0 0,-2-1 0,2 1 0,-3-3 1,0-3 0,-5-4 0,2-2 0,-3-13 0,1 17 1,-1-17 0,0 0 1,0 0 0,0 0-1,-12-3 0,12 3 0,-13-21-1,7 6 0,-2-2-1,1-1-1,0-1 0,4 0 0,1 0 0,2 0-1,5 1 1,4 0-1,2 2 1,4-1-1,2 3 1,5-2-1,4 2 1,3 2 0,0 3 0,2 1-1,-1 1 1,-1 2 0,-2 4 0,-4 2-1,-3 3 1,-6 1-2,-1 2-1,-13-7-5,19 22-5,-16-11-15,2 1-9,3 0-1,-4-2 2</inkml:trace>
  <inkml:trace contextRef="#ctx0" brushRef="#br0" timeOffset="1583">1059 650 37,'-5'-12'26,"0"-2"-3,2-3-5,6 1-4,-1-3-4,7 1-3,2-1-3,3 4-2,2-2 0,2 6-1,1 0 1,1 5-1,-1 3 0,1 5 0,-1 5 0,-1 3 0,-1 4 0,-3 5 0,-1 2 0,-3 1 0,-5 1 1,-1 1 1,-6-3-1,-3-1 1,-5-4 2,-2 1-2,-6-7 1,-1 1-1,-6-6 0,1 1-1,-3-5 0,3-1-1,-1-3-1,0-6-2,8 3-6,-3-11-11,8 0-19,9-2-2,2-6 2,8-1-1</inkml:trace>
  <inkml:trace contextRef="#ctx0" brushRef="#br0" timeOffset="2163">1432 471 17,'3'-10'17,"-3"10"-3,0 0 0,0 0-1,0 0 1,0 0-3,6 13-1,-5-3-2,5 5-3,-1 2 0,2 6-1,0-1 1,4 4-1,-3-1 0,2 0 0,-1-4-1,0-2 0,-4-5 0,3-2-1,-8-12 1,10 11 0,-10-11 1,0 0-1,13-12-1,-5 1 0,0-6 0,1-4 0,0-3-1,4-3 0,-2-3 0,3 3 0,-2 0 0,1 2 0,1 0 0,0 3 0,1 4-1,-1 1 1,2 4-2,-3-2 0,4 7-3,-5-5-5,7 6-20,-3 1-9,-3-1-2,2 0 2</inkml:trace>
  <inkml:trace contextRef="#ctx0" brushRef="#br0" timeOffset="2644">1998 437 16,'12'3'14,"-2"-3"0,4 2 1,-3-5 2,4 2 2,-3-5-1,6 3-3,-4-5-3,6 1-5,-2-3-3,0 1-2,0-3-1,-1 3 0,-1-1 0,-4 0 0,-2 2-1,-10 8 1,10-13 1,-10 13-2,-3-11 1,3 11 0,-17-8-1,4 5 0,-1 0 0,-2 1-1,-2 3 1,1 1-1,-1 1 1,0 2-1,3 2 1,-1 2 0,2 2 0,0 2 0,1 2 0,2 3 1,0 1-1,2 3 1,1 2-1,1 1 1,4-1 0,1 1 1,3-2-1,3-1 1,4-3 0,4-1-1,4-5 0,3-2-1,5-5 0,2-4 1,4-3-2,1-4 1,0-3 0,0-4 0,-1-1 1,-1-2-1,-3 2 0,-1 0 0,-5 2 0,-3 2 0,-3 1 0,-4 4 0,-10 4-1,15-1 1,-15 1-1,9 10 1,-9-10-1,8 18 1,-3-5 0,3 1 0,-2 3 1,3 0-1,0-1 1,3 0 0,2-1-1,3-3 1,4-2 0,3-5-1,1-5 1,1-4-1,1-6 0,-1-4 0,-2-5 1,-3-4-1,-6-1 1,-3-4-1,-5 0 2,-5 1-1,-4 0 1,-4 3-1,-5 2 1,0 6-1,-6 2 0,-2 6-1,-3 3 0,-3 5-1,-1 6 0,-3 2 0,1 7-1,-3 2 0,3 5-3,0-2 0,9 5-3,-2-10-1,11 6-3,-1-11-2,12 2-2,-1-12 0,16-8-2,-3-4 2,8-4 3,1-7 4,6-5 5,2-5 2,0-4 4,1 0 4,-2-2 5,0-2 3,-5-1 1,1 5 0,-8-4-1,2 9 0,-9-3-1,3 9 0,-7-1-4,2 10-2,-5-1-1,1 8-2,-4 10-2,2-12 0,-2 12-1,0 0-1,0 0 0,0 0 0,-8 18 0,4-4 0,-1 5 0,-1 6 0,0 8 0,0 7 1,-1 8-1,2 6 0,-1 6 0,5 3 1,3 1-1,4-1 1,4-3-1,7-6-1,10-3-3,5-14-11,11-8-23,10-9 0,2-15-1,9-9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2:18.2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19 344 27,'0'0'19,"-3"-12"-2,3 12-1,0 0-2,1-11-2,-1 11-2,1-9-2,-1 9 0,0 0-1,1-12 0,-1 12-2,0 0-2,0 0-1,0 0-1,2 10-1,-3 3 0,0 5-1,-1 8 1,0 4 0,-1 4 0,-1 5 1,0-1-1,2 0 1,1-6-1,3-6-2,9-7-7,-11-19-13,23 4-13,0-15 0,0-13 0</inkml:trace>
  <inkml:trace contextRef="#ctx0" brushRef="#br0" timeOffset="291">285 324 40,'9'-17'32,"1"7"0,-10 10-14,9-2-7,-9 2-5,7 21-3,-5 0-1,-3 6 0,0 9 0,-6 8 1,1 8 0,-5 1 0,2 2 0,0-4-2,4-7 0,10-4-9,10-13-27,6-20-2,13-9 1,6-18 0</inkml:trace>
  <inkml:trace contextRef="#ctx0" brushRef="#br0" timeOffset="621">1297 589 37,'-11'4'32,"11"-4"1,10 10-9,5-12-16,10 1-4,13-5-2,12 2 0,12-3 1,9 0-1,9-4 1,2 4-1,-3-2 0,-2 1 0,-13 3-1,-9 2 0,-14 0 0,-11 2-3,-8 3-9,-12-3-24,-10 1 0,-24-9 0,-7-2-1</inkml:trace>
  <inkml:trace contextRef="#ctx0" brushRef="#br0" timeOffset="911">1134 589 6,'0'0'31,"0"-28"2,20-1 1,9-3-18,4-12-6,12 3-3,0-7 0,8 4 0,-3 1-3,-1 9 0,-7 5-2,-5 8-1,-6 6 0,-7 4-1,-7 5-1,-4 6-1,-13 0 1,10 17-2,-10-4 1,-8 1-2,-2 4 0,-5 1 0,-2 5 0,-8 0 0,-1 3 1,-7-1 1,-2 5 0,0-1 2,-1 1 0,0-2 1,2-1-1,5-2 1,6-5 0,4-1 0,3-3-1,7-2 0,5 1 1,5 0 1,5-2-1,7 3 2,2-1-1,9 4 1,6-3 0,7 2 0,3-2-1,8 1 0,1-2-1,3-1 1,-2-3-1,0 0 0,-8-1 0,-2-3 0,-10 0 0,-7-3 0,-6 0-3,-17-5-11,11-2-22,-11 2-1,0-13 0,-1 0 0</inkml:trace>
  <inkml:trace contextRef="#ctx0" brushRef="#br0" timeOffset="2133">2633 514 39,'-2'66'23,"-1"-5"-2,0-3-2,-4-11-5,5-6-3,-6-15-3,6-7-2,2-19-1,-4 10-2,4-10 0,1-22-2,3-1 0,3-4 0,3-8-1,4-4 0,8-7 0,5-3 0,9-1 1,5-1-1,8 2 1,1 3-1,0 5 2,0 6-2,-8 5 2,-6 9-1,-9 5 0,-6 6 0,-10 3-1,-11 7-1,0 0-2,0 0-7,0 0-17,-12 7-9,-2-5-1,-1 2 2</inkml:trace>
  <inkml:trace contextRef="#ctx0" brushRef="#br0" timeOffset="3004">2671 532 27,'0'0'32,"12"3"1,-12-3-10,10 3-12,2 4-4,-1 1-1,7 5-2,2 4 0,7 5-1,3 1 0,4 4-1,2-1 0,1 1 0,0-3-1,-1-2 1,-5-2-2,-3-3-1,-1 1-7,-7-1-22,0-13-5,0-1-2,-5-10 2</inkml:trace>
  <inkml:trace contextRef="#ctx0" brushRef="#br0" timeOffset="3315">3393 849 55,'0'0'33,"0"0"-6,0 0-3,16-18-4,1-10-6,9-1-6,3-9-4,5-4-2,3-2 0,1 0-2,-1 2 1,-2 5-1,-3 4 0,-2 6 0,-2 4 0,-1 5 0,-4 2 0,-2 3 0,0 3 0,-2 3-1,-4 6 1,-2 6-1,-2 4 1,-4 4-1,1 6 1,-1 6-1,-2 8 1,-1 6 0,0 5 0,-1 5 1,1 4-1,-1 0 0,0 0-1,-3-8-4,4-7-25,-5-8-8,-8-17-1,-4-12 0</inkml:trace>
  <inkml:trace contextRef="#ctx0" brushRef="#br0" timeOffset="3896">2628 596 7,'-16'2'29,"16"-2"1,0 0-2,-13-7-11,13 7-5,-3-14-1,3 14-1,-3-25-1,5 8 0,-5-9-1,0-2-3,1-9-2,-2-3-1,-2-6 0,1-3-2,0-1-1,1 1 0,4 4-2,3 1 0,1 7-3,1 2 0,9 13-5,-5 4-13,6 7-12,3 11-1,-1 2 1</inkml:trace>
  <inkml:trace contextRef="#ctx0" brushRef="#br0" timeOffset="4426">4788 174 37,'-18'-4'31,"18"4"0,-10 12-3,10-12-26,-12 14-2,5-3 2,3 11 0,-3 6 1,5 12 0,-4 10 1,4 13 0,-3 5 1,5 9-1,-4 9-2,2 3 1,-1 1-1,0-2 0,-1-8 0,0-5-1,-1-11 1,-1-8-4,3-15 2,-1-12-2,1-8-2,3-21-1,-6 9-8,-2-26-14,-4-12-10,3-5 2,-9-12-1</inkml:trace>
  <inkml:trace contextRef="#ctx0" brushRef="#br0" timeOffset="4707">4429 804 37,'-18'-20'34,"8"8"0,10 12-13,-9-15-6,9 15-6,19-12-3,2 5-1,9-4-2,11 1 0,7-2 0,12 1 0,7 0 0,8 2 0,-3 1-1,-3 3 0,-9 1-1,-8 0-2,-11 5-2,-15-3-10,-13 5-25,-13-3 0,0 0-1,-18 7 1</inkml:trace>
  <inkml:trace contextRef="#ctx0" brushRef="#br0" timeOffset="6880">5542 784 16,'-1'12'24,"-8"-12"2,9 0-18,-10 8-1,10-8 3,0 0 0,0 0 1,-3 11 0,3-11 0,0 0 0,12-16-3,5 1-2,5-13-2,9-7-1,3-7-2,8-7 0,6-4 1,3 0-2,-4 3 0,-3 6 0,-6 10 0,-8 10 1,-5 6 0,-6 8 0,-4 7-1,-6 7 0,-2 9 0,-1 7 0,-1 5 0,-1 8 0,-1 5 0,1 6 1,-3 0 1,3 3 0,-2-6 1,0 0 0,0-5-1,0 0 1,1-7 0,0-3-2,-1-7-1,-1-3-2,3-2-5,-3-4-30,1-19-2,4-11-1,-3-19 0</inkml:trace>
  <inkml:trace contextRef="#ctx0" brushRef="#br0" timeOffset="9374">2309 817 13,'0'10'9,"-1"4"2,0 0 1,0 1 1,0 0-1,-1-2-1,1 4-1,-3-1-2,1 4-3,-1-1-1,0 6-1,0 3-1,-2 5-1,-2 0 0,4 0 0,-1-1 0,1-1 1,2-5-1,1-4 0,0-6 0,3-4 1,-2-12-1,7 11 1,-7-11 0,15 1-1,-15-1 0,19-5 1,-6 3-2,2 1 1,1 1-1,1 1 0,2 1 0,3 1 0,1 1 1,5-1-1,6-1 1,7 0 0,5-2-1,9-1 1,9-1-1,7-1 1,7-1-1,3-1 0,4 1 0,2 1 1,2-1-1,2 0 1,1 1-1,1-2 0,1-1 1,0 1-1,0 0 1,1-1-1,1-2 0,0 2 0,-3-2 0,-3 1 0,-3-2 1,-5 1-1,-3 0 0,-8 0 1,-8 1 0,-6 0 0,-6 0-1,-4 0 1,-4 1-1,-4 1 1,0-2-1,1 0 0,-1 2 0,-1-1 0,-1 2 1,-1 1 0,-3-1 2,-2 3-1,-4 0 0,-1 1 1,-6 0-1,-3 1 0,-3-1 0,-3 1-1,-11-1 1,16 0-2,-16 0 1,0 0 0,0 0 0,0 0-1,0 0 1,0 0 0,0 0 0,0 0 0,0 0 0,0 0 0,9-16 0,-7 6 0,0-6 0,0-2 0,0-2-1,0-5 1,0-2-1,0-2 0,0 1-1,2 1 1,-2 3-1,0 1 0,2 3 0,-3 2 0,2 7-1,-2-1-2,-1 12-2,-1-21-5,1 6-19,-4 3-7,-3-8 0,1-2 0</inkml:trace>
  <inkml:trace contextRef="#ctx0" brushRef="#br0" timeOffset="50593">7008 451 9,'13'-4'6,"-3"0"-2,-1-3 3,-9 7 3,9-11 2,-9 11 4,-5-9 2,5 9 1,-20-6-3,10 6-5,-8-4-5,-2 4-2,0-1 0,-1 2-1,-2-1 0,2 4 0,-3-2-1,-1 2-1,-1 0 0,2 3-1,-2 0 1,-1 4-1,0 1 1,1 4-1,0 1 1,6 3 0,1 3-1,4 4 1,4 3 0,2 2 0,2 2 0,2 0 0,4 1 0,2 2 1,4-4 1,4-1-2,4-4 1,13-3 0,9-7-1,14-5 0,7-7 0,7-6-1,5-8-1,0-2 1,-1-3 0,-8 1 2,-13-1 0,-11 4 1,-12 2-1,-6 3 2,-17 4-1,14 2 0,-14-2-1,0 10-1,0-10 0,6 12-2,-6-12-1,5 15-1,-2-3-6,-3-12-31,-7 15 0,-7-12-1,-11-10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2:39.6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0 0,'0'0'26,"0"0"-4,0 0-5,0 0-6,0 0-4,0 0-1,0 0-1,0 0-1,0 0 0,0 0 0,0 0 1,-10 6 0,10-6 0,-8 17-1,2-6-1,-1 7 0,0 4-2,-3 5 0,-3 5 0,2 5 1,-5-1 0,3 3-1,-3-2 1,2-2-1,3-5-2,1-6-3,9-5-4,1-19-9,0 0-17,29-3 2,-9-16-1</inkml:trace>
  <inkml:trace contextRef="#ctx0" brushRef="#br0" timeOffset="290">283 104 39,'12'-11'33,"-10"-4"0,-2 15-14,3-11-12,-3 11-7,0 0-2,0 0-1,0 0 0,-1 15 1,1-15 0,-3 18 3,2-7 1,1-11 1,-4 18 1,4-18-1,-2 17 1,2-17 0,-3 19 0,-3-6 0,3 6-1,-5 1 0,0 7 0,-3 1 0,0 3-1,0 2 0,2-2-1,1-2-2,3-5-2,8 0-5,-2-11-7,-1-13-21,21 9-1,-9-18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0:25.1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126 4473 14,'61'-23'11,"5"5"-1,3 1-1,9 3-2,-6 4-3,8 4 0,-8 6-2,6 4 0,-4 6 0,3 4 1,-4 3 1,4 1-1,0 3 1,5-3-1,2 0 1,6-7-1,7-4-1,9-5 0,6-6 0,6-5 0,5-3 0,4-3 1,7 1 0,-3 0 0,1 6 1,-6 2-1,2 7 0,-8 5 0,-1 5-2,-1 3 0,-4-1 0,2 0-1,6-4 0,4-4 0,5-4 1,8-7 0,6-2 0,7-4 1,7 0 0,0-1 0,2 4 0,-2 4 1,-2 6-2,-5 4 1,-6 7-1,-10 2-1,-5 7 0,-5 2 0,-5 0 1,-2-1-2,-1-5 2,5-6-2,9-6 2,9-6-1,9-5 0,8-8 1,8 1 0,4-4 0,7 4 0,1 3 0,-1 3 0,-1 3 0,-2 1 0,2 3 0,-2-3-2,4-2 1,2-3 0,3-5-1,0-2 1,0-1-1,0 0 1,-4-1 0,-3 3 0,-5 2 0,0 5 1,-3 2-1,0 2 1,3 0-1,3 1 0,0 2 1,-1 3-2,-2 3 1,-7 2 0,-6 5 0,-8 4 0,-6 3 1,-7 3-1,-2-2 0,4 0 1,3-6-1,6-2 0,5-7 1,9-5-1,5-4 0,8-3 1,5-3-1,2 0 1,7 0 0,7 1 0,0 2 0,8 4 1,6 3-1,3 5 1,-1 2 0,5 4-1,-3 2 0,-4 0 1,0 3-2,-4 0 0,-6-3 1,-3-1-1,-2-4 1,-3 0 0,-2-4-1,3-3 1,-2-2-1,1-2 1,-5 0-1,-3 2 0,-6 1 0,-8 1-1,-10 4 2,-12 2-2,-10 1 2,-10 1-2,-9-2 2,-10 0-2,-11 0 1,-4-1 0,-9-3 0,-4-2 0,-5-1 0,0-1 0,2-3-1,2-3 1,2-3 0,0-1 0,-1 0 0,-3-1 0,-5-1-1,-10 3 1,-10 4-4,-11-2 1,-8 6-4,-12-7-2,-2 1-1,-12-7-1,-2 3 1,-9-10 0,-1 2 4,-8-5 1,2 0 3,-3 0 2,-2 1 2,3-1 0,1-2 0,5 1 0,2-4 0,3-6-2,1-5 1,1-4 0,0-12 0,3-7-2,3-11 0,2-14-2,7-6 1,3-6-1,6-4 0,3-3 0,4 1 1,-3 0 1,-1 3 0,-6 6 2,-12 1 0,-8 1-1,-12 0 1,-12 0 0,-11-2 0,-8-1 1,-8-1 0,1 0 0,-4 2 1,5 4 0,2 0 1,7 4 0,6 1-1,5 3-1,4 1 0,6 0-1,7-4-2,2-5-1,9-2-1,7-6 0,5 1 2,6 3 0,5 5 1,1 7 2,0 7 1,0 12 0,-8 8 0,-3 11-2,-12 8-2,-12 3-1,-13 2-1,-14-3 0,-7 1 1,-12-2 0,-8 1 1,-5 1 1,-3 3 1,-1 3 0,0 6 0,3 7-1,-2 5-1,-3 4 0,-1 4 1,-5 3-1,-3 1 1,0 0 0,-2 0 0,0-1 0,1-1 1,2-1-1,1 0 0,2-2 1,4-3-1,3 0 0,-2-3 0,-1-3 0,-3-1 0,-7-3 1,-8 1-1,-9 0 0,-13 3 1,-17 2-1,-19 4 1,-18 4 0,-19 2 0,-13 4 0,-10 2 1,-10 0-1,-4-2 1,2 0-1,5-4 1,7 0-1,7-2 1,12 0-1,5 0 2,3 2-1,0 3 0,-3 5 1,-5 4-1,-3 5 0,0-1-2,-5 2 1,8-4-1,9-4 0,13-7 0,15-5-1,13-8 1,15-8 1,11-2-2,7-1 2,2 2-1,-4 5 0,-11 7 0,-13 8 0,-7 7 0,-15 6-1,-14 4 1,-5 1 0,-10-3 0,-4-2 0,3-6 0,5-6 1,-1-2-1,2-3 0,1-2 0,-1 0 0,-7 4-2,-8 0 0,-11 5 0,-12 4 0,-7 5-1,-11 1 1,-4 3 0,-1-2 1,5 0 1,9-1 0,12-4 1,15-3 0,9-4 1,16-2 0,4 0 0,9 1 0,-1 1 0,-1 4 1,-9 3-1,-7 3 0,-9 1-1,0 1 1,-1-3 0,-4-3-1,7-6 0,6-3 0,7-4 0,7-2 0,4-4-1,4 2 0,3 0 0,-2 3 0,-1 2 0,-2 3-1,3 2 1,-1 0-1,3 1 0,3 0 0,4-2 0,4-2 1,3-2 0,7-3 0,0 1 0,5-2 2,6 1-1,2 4 0,-1 4 0,2 5 0,3 4-1,3 5 0,-1-1 1,2 1-1,2-3 0,7-4 0,6-6 0,10-5-1,7-6 2,4-2-1,13-5 0,7 2 1,6-1-1,9 3 0,45 13 1,-75-20-1,75 20 1,-57-10-3,57 10-11,0 0-21,-54 3-3,54-3 2,0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4:33.5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3,'4'36'4,"4"10"0,-2-2 0,2 17-2,-1 2 0,2 2-1,0-2 1,1 0 0,1-4 1,2-2-1,1 0 0,1-11 0,4-8 1,-1-8 2,4-8 1,2-13 0,4-15 2,2-12 0,7-12 1,-1-14 1,8-4-1,-5-10 0,4 0-2,-9-1-1,0 11-1,-12 2 0,-2 14-1,-8 7-2,-6 6-6,2 10-11,-8 9-18,0 0 0,0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4:34.7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15,'0'0'11,"0"0"-1,-2-10 1,2 10 0,0 0-1,0 0-1,0 0-4,-7-9 1,7 9-3,0 0 0,0 0-2,0 0 0,0 0-1,0 0 0,0 0-1,0 0 1,4 15-1,1-3 0,-1 3 1,1 6 0,0 6 0,2 6 0,-1 6 1,1 6 0,-2 4 1,1-3 0,0 1 1,-2-3 0,3-4 0,1-8 1,2-4-1,2-11 1,9-7-1,2-9 0,7-5 0,3-10 1,6-4-1,3-10 1,5-5 0,-1-7 0,1-1 0,-3-4-1,0 0 0,-3-3 0,0 2-1,-8 2 0,0 6 0,-7 4-1,-3 7 0,-4 5 1,-5 8-2,-3 3 1,-11 11-1,0 0 0,10-6 0,-10 6-1,0 11-4,2 4-17,-6 3-14,-6-4-2,-4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4:37.3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0 246 8,'0'0'6,"0"0"-2,0 0-2,0 0-2,0 0 1,0 0 2,0 0 0,0 0 1,0 0 0,0 0 0,0 0 1,0 0 1,0 0-1,0 0-1,0 0-1,0 0 0,0 0 1,61 5 0,-61-5 1,56 8 0,-56-8 0,74 9 0,-22-5-1,-2-3 1,11-2-1,-3 0 0,3 6-1,7-5 1,1 1-1,4 0 0,-3 3 1,5-1-2,1 8 0,6-5 0,-1 0 0,3-2-1,-3 3 1,0-3 0,1 0-1,-1-1 1,-1 0 0,-2-2 0,2 1 0,-1-1 0,4 1 0,-1-1-1,3-1 0,-1 0 0,2 1 0,0 1 0,2 0 0,0 1-1,-2 0 0,1 0 1,2 0-1,-1 0 0,2-2 0,2 0 1,1-1-1,-2-2 0,2 1 1,1-2-1,-1 0 1,-1-1-1,1-1 1,-2 0 0,1 0-1,-1-1 1,-2 0-1,3-1 1,0 1 0,4 0-1,1 1 2,0 0-2,1 0 1,1-1-1,0-3 1,-1 0-1,1 0 1,-1 1-1,-2 6 0,-3 0 1,-5 1 0,-1 2-1,0 4 0,0 2 1,-1 0 0,-2-1-1,2-5 1,-2-1-1,-1-5 1,0-1-1,-3 0 0,-5 0 1,-4 0-1,-7 0 1,-4 2-1,-4-2 1,-1 8-1,-8-2 1,-1 0-1,-5 0 1,-3 0 0,-3 0-1,-4 0 0,-5 0 1,-4 0-1,-2 0 0,-5 0 0,-4 0 1,-2 0-1,-9 0 0,10 0 1,-10 0-1,0 0 1,0 0-1,0 0 1,0 0-1,0 0 0,0 0 1,0 0 0,0 0-1,0 0 1,0 0-1,0 0 0,0 0 0,0 0-3,6 10-5,-6-10-32,-10 1 1,-6-8-2,-14-14 1</inkml:trace>
  <inkml:trace contextRef="#ctx0" brushRef="#br0" timeOffset="2283">7374 0 10,'0'0'10,"0"0"-4,0 0-3,0 0-2,0 0 0,0 0 1,0 0 1,0 0 1,0 0 1,0 0 0,0 0 0,0 0 0,0 0 0,0 0-1,12 5 0,-12-5-1,17 8-1,-4-2 1,5 2 2,4-1-1,6 2-1,2-1 1,8 2 0,2-3 1,6 2 0,3-3 0,9 0 0,5-4 0,8 2 0,5-3 0,7 1-1,3-1 0,8 1 0,1-2-2,6 2 1,1 1 0,-1-1-1,6 0 0,4 0 0,2-3 0,2 0 0,-2-2-1,1-2 2,-1-1-2,3 1 0,-5-2 1,-2 1-1,-8-2 0,-3 3 0,-4 1 0,-11 2-1,-5 1 1,-9 0 0,-11 1-1,-8 1 1,-8-1 0,-6 1-1,-8 0 1,-5-1-1,-6 1 1,-6 0 0,-11-1 0,15 1 0,-15-1 0,0 0-1,0 0 1,0 0 0,0 0-1,0 0-1,0 0-2,0 0-1,0 0-4,0 0-15,-14 9-16,14-9-1,-28 8 2</inkml:trace>
  <inkml:trace contextRef="#ctx0" brushRef="#br0" timeOffset="14581">4241 1250 13,'-7'22'17,"3"-13"1,2 3-2,0 0-2,-1-2-3,3 0-2,0-10-3,3 15 0,-3-15-2,13 10-1,-4-10 0,7-2-1,6-5-1,6-2 1,2-4-1,8-1 0,2-3 0,2-1 0,2-1 0,1 4 1,-2 0 0,0 5 0,0 0 0,-3 3 0,-4 3 0,0 4 0,-4 2-1,-4 3 0,-5 0 1,-2 3-1,-7 2 0,-1 4 1,-5-1 0,2 2 0,-5-3 0,2 2 0,5-2 1,5-3-1,8-4 0,8-6-1,8-5 2,7-1-2,6-3 0,4-2-1,-2 0 0,-2 2 1,-5 1-1,-4 5 0,-4 1 1,-2 3-1,3 2 0,-1 0 1,3 1-1,-1 1 1,5 0-1,-4-1 0,0 1 1,-3 1-1,-9 1 0,-3 1 1,-6 3-1,0 1 1,-6 2 0,5 1 0,-3-1 0,2 1 0,9-5 0,6-2 0,10-6-1,9-3 1,4-6-1,6-3 0,7-4 1,2 0-1,0-2 0,-4 3 1,-7 3-1,-5 4 0,-4 4 0,-3 4 0,-3 3 1,-3 3-1,-1 4 0,-1-1 0,5-1 0,0 0 0,7-4 0,2-4 0,3-3 0,2-1 0,5-2 0,-3-1 1,-1 1-1,-4 2 0,-3 3 0,-9 3 0,-2 3 1,-3 4-1,-1 0 0,3 2 0,3-2 1,2-1-1,0-2 0,5-1 0,3-4 0,1-4 0,0-5 0,2-2 0,2-2 0,4-1 0,2 0 0,-1-1 0,0 2 0,0 2 0,1 2 0,-4 2-1,-6 3 1,-5 2 0,-5 2 0,-1 2 0,-4 0 0,1 1 0,-6-1-1,-4 0 1,-1 0 0,0-2 0,-2-1 0,-2-1 0,2-1 0,-2-1 0,2 0-1,6 1 1,1 1 0,0-1 0,3 1 0,0 2 0,-1 1 0,-2 0 0,-2 0 0,-4 1 0,-3-2 0,0 0 0,-8-1 0,-1 0 0,-6 0 0,-4-1 0,-10 0 0,14 1 0,-14-1 0,0 0 0,0 0 0,10-7 0,-10 7 0,9-11 0,-9 11 0,11-19 0,-5 4 0,0-2 0,-1-7-1,2-6 1,0-4-1,1-7 0,4-3 0,-1-5 0,4-1 0,0-1 0,3 1 0,-2 3 1,0 1 0,-2 3 0,-1 5 0,-2 3 0,-6 5 1,0 4-1,-1 6 0,-5 2 0,1 6 1,0 2-1,0 10 0,-4-11 0,4 11 0,-2-12 0,2 12 0,-2-15 0,2 15 0,-5-16 0,1 6-1,-3 1 1,7 9 0,-19-14-1,6 9 1,-6 2-1,-1 1 0,-6 0 1,-3 2 0,-5-1-1,-3-1 1,-5-2 0,-4-1 0,-4-4-1,-5-1 1,0-1 0,-8-2-1,-6 1 1,-6 2-1,-5 0 0,-5 3 1,-5 2 0,-4 3-1,-9 3 1,-1 0 0,1 1 1,2 0-1,-2-1 0,-1-1 0,-2-1 0,2-2 0,-1 0 0,0-1 0,0 1 0,-2 1 1,5 0-1,-2 4 0,7 2 0,1 2 0,6 3 1,4 3-1,3 0 0,5 2 0,3 2 1,3-2-1,1 0 0,1-2 0,1-1 1,-2-2-1,-1 0 0,-1 0 0,-1-2 0,2 1 0,-3 2 0,0 0 0,1 1 0,2-2 0,4 1 0,7-2 0,1-3 1,6-3-1,9-2 1,7-4-1,5-3 0,2-5 1,5-2-1,0-3 1,4-1-1,0-2 1,-2-1-1,-3 3 1,-3-1-1,-4 5 0,-6 1 1,-9 5-1,-4 3 0,-3 3 0,-4 2 0,-2 3 0,0 0 0,3 1 0,4 0 0,4-2 0,2 0 1,1 0-1,3 0 0,2-1 0,3 0 0,3 1 0,3 0 0,7 0 0,3 1 0,6 1 0,4 0-1,2 0 1,12-4 0,-15 10 0,15-10 0,-11 8 0,11-8 0,0 0-1,-12 10 1,12-10-1,0 0 1,0 0 0,0 0-1,-8 10 1,8-10-1,0 0 1,-12 13 0,12-13 1,-15 20-1,1-6 0,0 6 0,-8 5 0,-5 3 0,-4 5 0,-3 2 1,-3 1-1,-4-1 0,0 0 0,1-3 1,1-5-1,8 1 0,3-2 0,6-1-1,5 0 1,8 0-1,9 0 1,5 0-1,7 4 1,3-4 0,5-1 0,3 0 0,5-2-1,3-1 0,11 2-16,4-8-21,4-13 0,11-8-1,4-19 0</inkml:trace>
  <inkml:trace contextRef="#ctx0" brushRef="#br0" timeOffset="29953">2282 4308 8,'0'0'11,"12"1"0,-2 0-1,0 0 0,8 0-2,3-1-1,2 0-2,7 0-1,5-3 0,4 1-1,0-2 3,9 1-2,2-1 1,7 2 1,3-2 0,7 3 0,3-3 0,7 3-1,3-2 1,8 1-2,0-2 0,4 2-2,2-3 0,2 3 1,0-1-2,2 3 0,0 0 0,-2 2 0,-1 2-1,1 1 1,-3 1-1,1 1 0,0-1 1,5 0 0,-2 0 0,-1-2 0,5-2 0,-1 1 0,4-2 0,3 1 0,0-1 0,-3 1 0,1 0 0,2 2 0,-3 0-1,0 1 1,-3 0-1,0-1 0,-3-1 0,-1-1 1,-1-1-1,1-1 0,-3-1 0,2 0 1,-2 0-1,0 0 0,-2 1 0,1 2 0,0 1 0,1 1 0,1 1 0,-1 0 0,-2-1 0,1 1 0,-2-3 0,1 1 0,-1 0 0,-1-1 0,-3 0 0,-1 0-1,1 2 1,-3-2 1,-1 0-1,-2-1 0,-3-1 0,-1-1 1,-1-1-1,1 1 1,-1-3-1,-1 2 2,0 0-2,0 0 0,2 2 0,1 1 1,2-1-1,3 2 0,1 0 1,3 2-1,1-1 1,0 1 0,2 0 0,1 1 1,-2-1-1,0 0 1,0-1 0,0 1-1,-1-2 0,3 0 1,-2-2-1,0 0 0,2-1 0,1 1-1,2-1 1,0 1 0,0-1-1,1 1 0,2-3 1,-1 2-1,-3-2 0,1-1 1,-3-1-1,0-2 0,-1 0 1,-1-2-1,-2 2 0,-3-1 1,-1 1-1,1-1 0,-2 2 0,-1 0 0,3 0 0,-3-2 0,2 2 0,-1-1 0,-3-1 0,-3 2 0,-4-1 0,-5 1 0,-7 1 1,-3 1-1,-9 1 0,-2 1 0,-7 0 0,-3 1 0,-2-1 0,-4 2 0,-5 0 0,-4 0 0,-2 0 0,-4 2 0,-3-1 0,-12-1 0,13 1 1,-13-1-1,0 0 0,0 0 0,9 2 0,-9-2 0,0 0 0,0 0 0,0 0 0,0 0 0,0 0 0,0 0 0,13 1 0,-13-1 0,15 1 0,-15-1-1,16 3-2,-16-3-3,12 4-18,-12-4-15,-9 2-2,-9-9 1,-13-11 0</inkml:trace>
  <inkml:trace contextRef="#ctx0" brushRef="#br0" timeOffset="45766">2263 2294 1,'0'0'4,"-6"9"3,6-9 1,0 0 0,0 0 0,0 0 1,0 0 0,13-2-3,-4 0-2,2-2-3,5-4 1,4 0-1,5-4 1,2-3 0,5-1 1,0-3 0,2 2 2,1-3 0,3 5-1,-3-5 1,3 3-1,0 0 0,3 0-2,2 2 0,-3 1-1,-2 3 0,-1 3 0,-4 3 0,-4 3 0,-7 4 2,-5 5 0,-6 2 1,1 7 0,-4-1 0,0 6 1,-1-2-2,1 2 0,0 2 0,4 0-2,1-4 0,2 1-1,-2-4 0,7-2 0,-3 1 1,3-4-1,2-3 1,-1-1 0,1-1-1,0-2 1,1-1-1,1-2 1,-1-3 0,5-1 0,3-5 0,4-1 1,3-7-2,4-2 1,5-4-1,3 1 1,-1-2-1,0 1 0,-5 1 0,-3 5 0,-7 6 0,-4 1 0,-5 5 0,-4 3 0,-3 3 0,-1 2 1,2 2-1,-2 2 0,0-1 0,1 2 1,-1 0-1,-1-1 0,1 0 1,-1 0-1,-3 3 1,4 1-1,2-1 1,1 1-1,4-1 1,2-2 0,6-4 2,7-5-2,4-8-1,5-3 1,1-3-1,2-3 1,-1-1-1,-4 3 0,-5 2 0,-6 3-1,-6 5 2,-1 2-1,0 4 0,-2 1 0,0 3 1,1 1-1,1 4 1,-1-1-1,0 4 1,-3 2 0,-1 0 0,0 2 0,-3-3 0,4 1 0,2-3 0,4 0 0,3-5-1,4-3 1,1-2-1,3-3 1,6-2-1,1-2 1,0-2-1,2-1 1,-2-3-1,-3 0 0,-2 0 0,-3 2 0,-4 1 0,-3 2 0,-3 0 0,-1 6 0,-2 7 1,0-1-1,-2 1 0,0 1 0,-4 3 1,-2 1 0,-3 3-1,-2-3 1,1 1 0,2 3-1,3 0 0,3-1 1,9-4-1,7-3 0,9-6 0,5-6 0,7-3 0,0-5 1,1-4-1,-1-1 0,-4-1 1,-5 4-1,-4-3 0,-1 3 0,-6 2 0,1 3 0,1 2 0,-1 5 0,0 2 0,-2 3 0,-1 6 0,-3 3 0,-3 2 1,-3 2-1,-4 4 0,0-1 1,1-1-1,3 0 0,6-6 0,9-4 0,11-9 1,11-7-1,9-6 0,1-6 1,7-7-1,0-2 0,-6 0 0,-6 4 0,-10 3 0,-13 4 1,-7 4-2,-6 5 1,-9 6 0,-4 4 1,-5 5-1,-3 5 1,0 2 0,-2 4-1,1 2 1,3 0 0,4 1-1,5-3 1,7-2 0,7-5-1,8-4 0,6-4 0,8-4 0,3-3 1,6-3-1,-1-1 0,-1-1 0,-3 0 0,-3 0 0,-5 0 0,-2 1 0,-4 1 0,-1 0-1,-3-1 2,-2 3-1,-5 1-1,-5 3 1,-3 1 0,-6 1 0,-5 1 0,-10 4 0,-11-5 0,9 16 1,-7-7-1,0 0 1,0 1-1,1 2 0,6-1 0,6-1 0,4-3 0,6-1 0,5 0 0,1-2 1,4-1-1,-1 0 0,-2-2 0,-1 0-1,-6-2-3,2-5-35,-8 2-2,-8-10-1,-5-7 0</inkml:trace>
  <inkml:trace contextRef="#ctx0" brushRef="#br0" timeOffset="82469">5521 5451 9,'0'0'13,"0"0"-8,-9 6-6,9-6-1,0 0 0,0 0 0,10-6 1,-10 6 2,10-6 3,-10 6 4,0 0 1,9-4 0,-9 4 0,0 0-1,0 0-1,0 0-3,0 0-1,0 0-2,0 0 2,10 0-2,-10 0 1,16-1 0,-5 3 1,4-1 0,1 2 1,5 0-1,4 1 0,1 0 0,4 2 0,2-2 0,4 2 0,-1 3 1,12-3-1,-3-4 1,9 1 0,1-2-1,4 1 0,4-2 1,1 1-2,3-4 0,2 4 1,-2 3-1,2 3-2,1 1 1,0 0-1,-1 0 1,5 2-1,-2-2 1,2 0-1,-2-4 1,3-2 1,-2-1-1,5-2 0,-2-1 0,1-1 0,1-1-1,1 1 1,-2 0-1,-3 2 0,1 2 1,-3-1-1,-2 0 0,1 1 0,-3 0 1,-2 1-1,3-2 0,-2-1 1,-3 0-1,-2 0 0,0 1 0,-4 0 1,-2-2-1,-3 1 0,-3 0 0,-1 1 0,0 0 0,-5 0 0,-4 0 0,-2 0 0,-4 1 0,-3 1 0,-5-1 0,-4 0 0,-2-1 0,-7 2 0,2-1 0,-1-1 0,-2 1-1,-11-1 2,15-1-1,-15 1 0,11 1 0,-11-1 1,10 0-1,-10 0 0,0 0 0,0 0 0,10 0 0,-10 0 0,15 0-1,-15 0 1,14 0 0,-4 1-1,-10-1 1,16-1 0,-16 1 0,13-3 0,-13 3 0,14-6 0,-3 3 0,-1-5 0,0 1 0,0-2 1,1-2-1,-1 1 1,-1-3 1,1-3-1,-3 0-1,1 1 1,0-1 0,0-1-1,-2-2 0,-1 0 0,0-1 0,0-1 0,0-1 0,0-1 0,1-1 0,-3-1 0,2-1 0,1 2-1,-2 0 2,0 1-2,-1 2 1,1 1 0,-1 4 0,0 2 1,-2 0-1,1 2 0,0 3 0,1-3 0,-2 2 0,1-1 0,-1 0 0,0 0 0,3 0 1,-2 2-1,0 0 1,-2 9 0,3-15-1,-3 15 1,0-10 0,0 10-1,0 0 1,-1-9-1,1 9 1,0 0-1,0 0 0,0 0 0,0 0 1,-6-10-1,6 10 0,0 0 0,0 0 0,0 0 0,0 0 0,0 0 0,0 0 0,0 0 0,0 0 0,0 0 0,0 0-1,0 0 1,0 0 0,-1-9-1,1 9 1,0 0 0,0 0-1,0 0 1,0 0 0,0 0 0,0 0 0,0 0 0,0 0 0,0 0 0,0 0 0,0 0 0,0 0 0,0 0 0,0 0 0,0 0 0,0 0 0,0 0 0,0 0 0,0 0-1,-4-9 1,4 9 0,0 0 0,0 0 0,1-12-1,-1 12 1,0 0-1,0-12 1,0 12 0,0 0-1,0-9 1,0 9 0,0 0 0,0 0 0,-1-11 0,1 11 0,0 0 0,0 0-1,0 0 1,0 0 0,-8-9-1,8 9 1,0 0 0,0 0-1,-6-10 1,6 10 0,0 0 0,-9-11 0,9 11 0,0 0 0,-11-11 0,11 11 0,-10-8 0,10 8 0,-11-8 0,11 8-1,-11-6 1,11 6 0,-12-6 0,12 6 0,-9-6 0,9 6 0,0 0 0,-14-9 0,14 9 0,0 0 0,-13-8 0,13 8 0,-11-4 0,11 4 0,-10-3 0,10 3 0,-12-2 0,12 2 0,-14-2 0,14 2 0,-17-3 0,5 2 0,1-1 0,-3 0 0,0 0 0,-2-1 0,0 1 0,-3 0 0,-1 0 0,0-1 0,-1 1 0,-2-1 0,0 0 0,1 0 0,-2 0 0,0 1 0,-1 0 0,0 0 0,0 1 0,1 0 0,-1 0 0,-1 0 0,0-1 0,1 0 0,-1-1 0,4-1 0,-1 1 0,-2-2 0,2 0 0,1 0 0,-1 1 0,1 1 0,-1 1 0,-1 0 0,-1 2-2,-1 0 2,-1 1 0,0 1 0,-1 0 0,0 0 0,0 0 0,-2 1 0,1-2 0,0 3 0,-3-1 0,1-1 0,0 1 0,-2 1 0,-2 0 0,1 1 0,0 0 0,2 1 0,0-1 0,-1 0 0,-3-1 2,3 1-2,-1 0 0,3-1 0,-1 0 1,-3 0-1,-1 0 0,-1 0 0,2-1 0,-2 0 0,-1-1 0,0 1 0,-2 0 0,0-1 0,2-1 0,-4 1 0,3 0 0,-1-1 0,0 1 1,-2 0-1,0 1 0,2-1 0,-1 0 0,3 0 0,0-1 0,0 0 0,-1-1 0,4 0 0,1-1 0,-1 0 0,0-2 0,0 2 0,2-1 0,1 0 0,1 0 0,1 0 0,-1-1 0,2 0 0,-2 0 0,1-2 0,-2 2 0,0-1 0,-2 0 0,-1 1 0,0 1 0,-2 0 0,2 1 0,1 0 0,-2 0 0,2-1 0,3 1 0,-2 0 0,2 0 0,1-2 0,2 2 0,-2-1 0,1 0 0,2 1 0,-3 0 0,3 0 0,0 0 0,0-1 0,3 1 0,-1 1 0,3 0 0,-1 0 0,4-1 0,-1 1 0,1 0 0,1-1 0,1 1 0,1 0 0,1-1 0,0 1 0,3 0 0,-2 0 0,2 1 0,-1-1 0,1 0 0,2 1-1,1 0 1,9-1 0,-15 1 0,15-1 0,-10 1 0,10-1-1,0 0 1,-11 1 0,11-1 0,-10 1 0,10-1 0,-12 3 0,12-3-2,-17 3 2,17-3 0,-12 7 0,12-7 0,-14 4 0,14-4 0,-10 3 0,10-3 0,0 0 0,-12 2-1,12-2 0,0 0 0,0 0 0,0 0-1,-5 12 1,5-12-1,8 16 1,-3-6 0,-1 4 0,1 3 1,-2 5 1,-2 3-1,-1 3 0,-5 5 0,-1 4 0,-5 6 0,-2 3 1,-1-2-1,-2 1 1,0-2-1,2-2 1,1-6 0,2-3-1,3-7 1,3-7-1,1-3 0,1-4 0,3-11 0,0 13 0,0-13 0,0 0 0,3 9-1,-3-9 1,0 0 0,0 0 0,12 10 0,-12-10 1,17 6-1,-1-1 0,6-2 1,8 2 0,6-2 0,12 1 0,5 1 0,6 1-1,7 1 1,3 0 1,3 0-2,2 0 0,3 2-2,-3-4-7,2 2-26,6-1-1,-4-6-2,3-3 1</inkml:trace>
  <inkml:trace contextRef="#ctx0" brushRef="#br0" timeOffset="131830">12024 5774 14,'-1'-13'17,"1"-1"-6,0 1 1,0 13-1,0-19-2,0 19 0,0 0-1,0 0-3,0 0-1,0 0-3,14 21-1,-5 0 0,4 6-1,5 5 1,1 3 0,2 4 1,2 0-1,1 2 2,-2-6 0,-1-3 0,-2-7 1,-1-4 0,-3-7 0,2-2 2,-6-4 0,3-11-1,-2-8 1,6-6-1,-3-10-1,9-9 0,4-14 0,8-10-2,8-7 0,4-5-2,6 0 2,1 2-1,0 3 2,-1 5-2,-9 13 3,-4 8-1,-9 9 0,-8 10 1,-8 5 0,-4 7-1,-12 10-1,0 0-1,11 0-4,-16 9-15,-1 6-17,2 4-2,-9-4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4:55.5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77 355 21,'0'0'19,"0"0"0,0 0 0,0 0-4,0 0-4,0 0-4,0 0-2,-10 8-2,5 2-2,1 9 1,-3 4 0,-2 8 1,-3 0 0,3 7 1,-1-2 0,3 0 0,4-5-1,7-5 0,8-11 0,13-10-2,6-11-1,6-10 0,2-8 0,1-6 1,-2-7 0,-2-3 0,-11 3 0,-4 4 1,-8 6 1,-4 6-1,-4 6 0,-2 5-1,-3 10-1,0 0 0,0 0 0,0 0-1,0 0 0,-8 12 1,0 4-1,-1 8 1,-3 8 1,-3 10 0,-3 7 0,-2 10 0,-2 2 2,3 3-1,2-3-1,3-4 0,4-6-1,4-11-2,5-5-2,-2-14-3,9-1-8,-1-11-22,-5-9-1,16-13 1</inkml:trace>
  <inkml:trace contextRef="#ctx0" brushRef="#br0" timeOffset="791">447 536 17,'0'0'30,"-1"14"-9,10-2-4,0-5-3,10 3 0,6-10-3,9 2-3,4-9-2,5-2-2,3-6-1,-1-3-1,-4-1 0,-4 0 1,-11 0 0,-6 4 0,-9 2 0,-6 2-1,-5 11 0,-7-14 0,-5 8-2,-3 2-1,-4 1 0,-1 0 0,-5 4 0,-2 2 0,-2 2 0,-1 2 1,2 3 0,1 4 0,2 1 0,1 4 0,2 0 1,4 2-1,5 2 1,4 1-1,4-1 0,7-2 1,10 0-3,4-9-4,19 2-13,7-8-16,3-9-2,9-3 2</inkml:trace>
  <inkml:trace contextRef="#ctx0" brushRef="#br0" timeOffset="1302">1250 425 6,'-9'-4'29,"9"4"3,0 0-13,1-11-8,-1 11 0,0 0 2,-10-4 0,-4 2-3,2 7-4,-7-2-3,-1 3-2,-3-1 0,-4 4-1,0 0 0,2 2 1,4-1-1,5 1-1,3 1 1,6-1-1,9 1 0,5-1 0,4 0 0,1 0 0,3 1 0,-2-2 0,-1 1 1,-3 0-1,-4-1 0,-5 1 1,-2 1 0,-5 1 0,-6-1 2,0 1 0,-3-3 1,0 0 0,-2-4 0,1 1 0,-1-5-1,4-4-2,14 2-6,-18-13-11,15 0-19,9 0-2,5-7 2</inkml:trace>
  <inkml:trace contextRef="#ctx0" brushRef="#br0" timeOffset="1813">1555 536 47,'0'0'30,"0"0"-6,28-13-5,8 12-4,10-4-6,18 3-5,9-2-2,12 3 0,4 0 0,4 2 0,-5 0 0,-5 2-1,-12-1 0,-13-2-1,-9 3-6,-19-6-11,-11-3-18,-19 6-1,-7-14 0</inkml:trace>
  <inkml:trace contextRef="#ctx0" brushRef="#br0" timeOffset="2073">1526 539 18,'-15'5'34,"15"-5"1,0 0-13,8-23-9,11 7-1,-1-12 0,13 1-4,4-7-5,6 1-2,1 0 0,3 4 0,-3 2 0,-3 6-1,-4 5 0,-10 5 0,-5 5-1,-8 0 0,-2 6 0,-10 0-1,0 11-1,-10-3 0,-1 5 0,-6 2-1,-1 6 0,-7 2 1,-3 5-1,-5-1 1,-2 3 1,-1-1-1,-2 1 2,2-3 0,1-2 0,2-4 2,5-3-1,6-5 1,7-2 0,5-1 0,10-10 0,2 17 1,7-7 0,7 1 1,3 0 0,7 6 1,3-3 0,6 4 1,1-3-1,5 3-1,1-1 1,1 2-2,2-3-1,0-1-3,4 1-16,1-7-17,-3-10-2,6-5 1</inkml:trace>
  <inkml:trace contextRef="#ctx0" brushRef="#br0" timeOffset="2764">2711 191 5,'0'0'27,"10"13"-7,-8 0-6,-1 4 0,-1 10 0,-4 4-3,1 10-2,-6 4-2,4 6-1,-5 1-1,3 1-1,-3-4 0,3-2-1,0-9 0,5-5-1,-1-6 0,3-9 0,1-2-1,4-6 1,-5-10 0,13 10-1,-3-10 0,2-1 1,2-3-1,5 1-1,1-2 1,1 3-1,4-2 0,2 3 0,5 1 0,6 2 0,7-2 0,10 2 0,12-3 0,13 0 0,13-4 1,11-3-1,14 0 0,12-2 0,12 0 1,7-2-1,5 3 0,3 1 0,-1 3 0,-5 1 0,-5 4 0,-12 2 0,-9 2-5,-19-4-11,-16 1-20,-9 0-1,-24-7 2</inkml:trace>
  <inkml:trace contextRef="#ctx0" brushRef="#br0" timeOffset="3485">2676 76 19,'0'0'30,"27"0"-1,-5-8 1,9 4-25,12-1-5,11 2 1,11 3 1,12 0 0,16 1 0,9 0 0,13-1 1,10-1-1,13 0 0,7-4 0,5 0 0,6-2 0,-2 1 0,-1-3 1,-4 4 0,-9-1 0,-8 5 0,-14 0-1,-11 4 1,-14 0 0,-11 1-1,-18 0-1,-9 0 0,-12-1 0,-9-1-1,-11-1 1,-7 0 0,-16-1 1,14 0-1,-14 0 0,0 0 1,0 0-2,0 0 0,0 0 0,0 0 0,0 0 0,0 0-2,0 0 1,0 0 1,0 0-1,0 0 1,0 0 0,9 12 0,-9-12-1,9 12 1,-4 1 0,1 2 0,0 6 1,-3 4-1,2 5 1,-1 8-1,0 4 0,-2 4 1,2 0-1,-1 3 2,2-1-2,3-1 1,0-5-1,-2-3 0,1-7 0,0-2 0,0-6 0,-2-4 1,-1-6-1,-1-2 0,-3-12 0,4 14 1,-4-14-1,0 0 1,0 0 0,0 0-1,0 0 1,0 0-1,0 0 1,0 0-1,-14 2 0,14-2 0,-18-1 0,4 0 0,-5 0 0,-2 0 0,-6-1 1,-3 1-1,-7-1 1,-5 1 0,-10 0 0,-7 1-1,-8 3-2,-17-3-22,-8 0-14,-6-2-1,-13-14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5:10.5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109-1 7,'0'0'25,"3"14"0,-3-14-1,0 0-20,0 0-4,0 0 0,-12 13 2,3-4 1,-1 7 1,-4 2 2,-1 8 1,-1 0 0,2 7-1,0-2 0,7 3 0,4-5 0,13 0-1,4-10-1,12-4-2,4-9-2,6-6-1,5-6 0,-1-8 0,-4-3 0,-2-3 1,-8-3 2,-4 1 1,-8 1 2,-2 3 0,-7-1 1,1 4-1,0-1-2,-1 1-2,1 3-2,0 0-1,0 3-2,-1 0 2,-5 9 1,0 0-1,0 0 2,0 0 0,-8 13 1,1 5 1,0 5-1,2 6 0,1 5 1,0 8 0,3 1-1,3 7 0,1 1 1,0 3 1,-1-3 0,-1 1 0,-1-6 0,2-3-1,-2-9 1,1-6-1,-1-7-3,0-8-1,4-3-7,-4-10-18,-1-17-13,4-2 0,-1-9 1</inkml:trace>
  <inkml:trace contextRef="#ctx0" brushRef="#br0" timeOffset="861">569 237 35,'-10'6'32,"10"-6"1,-6 11 0,6-11-26,0 0-6,17 8 0,2-5 1,4-2 0,8-1 0,3-5 0,4-2-2,0-4 0,3-2-1,-3-2 0,-5 0 0,-6-3 1,-6 5 2,-8-2 1,-3 5 1,-8-3 0,-2 13 0,-9-19-1,-1 9 0,-4 2-2,-1-3-2,-3 5-1,-3 0 1,-1 3 0,-4 4 0,-1 6 1,-3 3 0,0 6 1,1 4 0,-2 4 0,3 5 2,3 1-1,6 4 0,4-2 0,12 2 0,6-3 0,12-2-1,10-5-2,8-6-2,12-4-3,-1-11-8,13-1-2,-7-11-3,8 2-2,-6-10-6,-1-1-2,-1 3-6</inkml:trace>
  <inkml:trace contextRef="#ctx0" brushRef="#br0" timeOffset="1672">1456 40 59,'-3'-11'28,"3"11"-2,-21-7-4,7 12-6,-11-2-7,0 7-5,-6 1-2,2 4 0,-2-1 0,4 1-2,5 1 1,5 0-1,11 1 1,9-2-1,11 0-1,4-2 1,9 3 0,3-1 0,1 1-1,2 1 1,-4-1-2,-6 2 2,-6 1-1,-7-1 1,-8 0 1,-6 1 3,-9-3-2,-3 0 2,-7-6-1,0 1 0,-3-7 0,2-1-1,2-3-3,0-6-3,13 4-7,-4-8-18,7 0-10,11-1-1,1-5 1</inkml:trace>
  <inkml:trace contextRef="#ctx0" brushRef="#br0" timeOffset="2403">1838 307 20,'-17'3'23,"17"-3"-1,0 0-17,0 0-5,0 0 0,14 0 3,5 1 1,5-3 2,12 2 3,6-3-2,12 2 0,8-3 0,11 0-1,2-1 0,8 2-1,-2-4 0,0 5 0,-6-3 1,-2 4 0,-11-3-2,-8 4 0,-11-1-2,-10 2-1,-10 0-2,-10 1-1,-13-2-7,0 0-15,-15 5-12,-2-4-1,-13-5 2</inkml:trace>
  <inkml:trace contextRef="#ctx0" brushRef="#br0" timeOffset="2774">1810 309 3,'-13'-5'29,"13"5"2,-2-13 3,5 2-18,10 1-7,3-4-2,6-1-2,2-5 0,8-1-1,2-4-2,1-1-1,1-1 0,-2 1-1,-6 1 2,-1 4 0,-7 2 0,-5 8 1,-5 1-2,-10 10 1,0 0-2,0 0 1,0 0-2,1 20 0,-9-1-1,-4 4 1,1 5 0,-6 4 1,-3 2 0,-1 1 0,-6-1 1,2 0 0,-2-5 1,3-1 0,-2-7 0,6-2-1,0-4 1,6-2-1,7-2 0,0-2 0,7-9-1,-2 18 0,6-9 2,3 2-1,5 1 0,4 0 0,3 0 0,7 0 0,4 0 0,5-1-1,5-1 1,3 0-1,3-1 0,-1-1 1,-1 1-1,-6-2 0,-4 1 0,-6-1-1,-6-1 1,-8-2-2,-3 5-10,-2-3-25,-9-6 0,-9-7-2,-7-7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7:25.9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81 79 5,'0'0'10,"0"0"-1,0-9 0,0 9 0,0 0-1,0 0-2,0 0 0,0 0-3,0 0 0,0 0-1,0 0-2,0 0 0,0 0 0,0 0 0,0 0 0,0 0 1,0 0 0,0 0 0,0 0 0,0 0 1,0 0 0,0 0-1,0 0 1,0 0-1,0 0 0,0 0 1,0 0-1,0 0 0,0 0 1,0 0-1,0 0 0,0 0 0,0 0 0,0 0-1,0 0 0,0 0-1,0 0 0,9-2 0,-9 2 0,0 0-1,0 0 0,9-12-3,-9 12 2,11-13-3,-11 13 1,15-12-1,-15 12 1,14-13 1,-14 13 3,11-8 1,-11 8 3,0 0 2,0 0 0,0 0 0,0 0 0,-12-1-1,3 3-1,-2 1-2,0 1-2,-1 1 1,-3 2-1,2 1 1,-1 0-1,2 0 1,0 1 0,1-1 0,11-8 0,-15 11 0,15-11 0,0 0 1,-3 11-1,3-11 0,14 5 1,-1-2-1,3 0 0,4 2 1,1 1-1,2 1 0,1 1 0,-2 2 0,2 1-1,-3 2 1,-3 3 0,-2 0 0,-1-3 0,0 5 0,-6-5 1,-2 2-1,-3-5 1,-2 1 0,-2-11 1,-6 17 0,-4-10 0,-3-2 1,-6 0 0,0-2 0,-4-1 0,0 0 0,-3-3 0,2-1-1,2-1 0,3 0-2,4-2-1,2 3-2,4 1-3,9 1-4,-10-9-15,10 9-4,8-13-1</inkml:trace>
  <inkml:trace contextRef="#ctx0" brushRef="#br0" timeOffset="1032">434 198 19,'22'-8'11,"-8"2"-1,2-1-1,3-2-4,1-2-1,2 1-2,-1-4-2,-2 1 1,-1-2-1,-1 1 0,-3 0 0,-5 1 0,-3-1 0,-3 4-3,-3 1 2,-4-1-2,-6 4 0,-3 0 0,-3 3 0,-1 1 0,-3 2-1,0 2 2,-3 4-2,2 2 3,2 3-1,0 3 2,0 3-1,1 0 3,3 3 1,0 2 4,3 1 2,3 1 1,2-5 0,4 4 0,2-3 2,10-1-2,-1-2-2,10 1-1,2-9-3,7 3-2,2-3-2,2-5-5,6 0-12,4-1-15,-6-7 0,2-1 1</inkml:trace>
  <inkml:trace contextRef="#ctx0" brushRef="#br0" timeOffset="1583">881 202 17,'24'-10'18,"-7"3"-4,3-3-1,2-1-3,0-2-2,2-2-1,-2 0-2,3-1-3,-3 1 0,-2 0-2,-4 2 1,-4-2-2,-3 5 1,-5-1-2,-4 11 2,-7-15-1,7 15 1,-23-10-1,8 8-1,-4 3 1,-1 1-1,-2 2 1,1 3 0,-2 2-1,1 3 0,2 0 3,-2 1-1,3 0 1,1 1 1,2 0 1,2-1 0,3 0 0,0-3 1,5 3-1,2-3 1,6 4 0,1-2 0,5 0 0,5-1 0,6 1-1,2-2 1,6 3-1,2-4-1,1-1 0,2-3-2,0-2-2,-1 1-6,-4 1-19,-4-9-7,3 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7:28.2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0 389 6,'0'0'21,"0"0"-8,6-11-10,-6 11 2,0 0 0,0 0-1,2 11 2,-2-11 0,-2 13 0,2-13-1,0 20 3,0-10-4,2 5 1,-2-1 0,3 4 1,-2-1-1,3 5 1,-2-4-2,2 3-1,-2-1 1,1-2-2,-2-4 1,4-5-1,-5-9-1,19-1-1,-3-10-2,1-8-1,6-4 0,3-6-1,2-1 3,0-1-1,-3 2 3,-1 6 1,-6 4 3,-1 6-1,-6 2 2,1 6-1,-12 5-1,19 1-1,-10 5-3,0 5 2,3 1-3,-1 5 2,-1 2-1,1 4 2,-3 2-2,-1 0 2,-2 1-1,2-3 1,-4-3 0,1-3 0,-2-2-2,0-3 0,-2-12-4,0 0-8,9-5-23,-9 5-3,12-23 1,-4 5 1</inkml:trace>
  <inkml:trace contextRef="#ctx0" brushRef="#br0" timeOffset="570">547 519 1,'4'10'23,"12"4"1,-4-7-12,2-2-8,2-2 0,3-4-1,2-4 1,-2-3 0,5-3-1,-3-1 1,0-1-1,-3-4-1,0 2 1,-6-2 1,-1 4 0,-4-1 2,-2 2-2,-7 1 2,0 1-3,2 10 1,-14-14-2,4 9-1,-2 2-2,-1 3 0,-2 0-1,2 1 1,-2 3-1,0 1 1,1 2 0,0 1 0,2 0 2,1 2 0,1 2 1,0 1-1,0 2 3,1 2 0,4-1 1,-2 1 0,5 2-1,-1-1 0,5 2 1,1-3-2,5 0-1,1-3-1,5-1-3,5-3-5,-3-6-11,3-8-18,5-3-1,-2-8 1</inkml:trace>
  <inkml:trace contextRef="#ctx0" brushRef="#br0" timeOffset="1051">932 391 16,'0'0'26,"11"8"-8,-11-8-10,6 10 0,2-1 3,-8-9-1,14 23 1,-5-11 0,7 4-1,-1 0-2,5 5-2,0-3-2,1 3-2,0-1 0,1-2 0,-3-4-1,-2 1-1,-1-6-2,-6-2-1,1-1-6,-11-6-5,0 0-17,0 0-5,0 0 1</inkml:trace>
  <inkml:trace contextRef="#ctx0" brushRef="#br0" timeOffset="1332">913 661 7,'0'0'29,"-13"6"0,13-6-9,8-11-9,3-2-3,9-7 0,3-3-2,5-2-2,4-3 0,3 0-2,0 0 0,-3 2-3,1 4-3,-7 2-8,1 5-10,-1 4-12,-11-3 4</inkml:trace>
  <inkml:trace contextRef="#ctx0" brushRef="#br0" timeOffset="1612">1569-3 5,'0'0'22,"11"-3"0,-11 3-5,0 0-15,7 10 1,-7-10 1,5 22 2,-1-8 4,0 9-1,-3-2 1,4 10 0,-5 1-3,3 4-2,-3 1 0,1 6-2,-4-1 0,2 2 0,-3-1-1,3-3 0,-1-6-1,3 0 1,2-7-2,4-5-1,7-5-3,0-11-5,11-5-15,2-6-11,-2-12-1,5-4 2</inkml:trace>
  <inkml:trace contextRef="#ctx0" brushRef="#br0" timeOffset="2002">1329 205 23,'0'0'33,"27"5"1,-5-7 1,7-3-24,11 4-3,-2-3-2,9 3 0,0-3-2,6 3-2,2 1-3,-1-3-9,4 0-22,4 6-5,-1-4 1,5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46.2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4 373 11,'0'0'26,"0"0"-5,0 0-6,-4 10-2,4-10-1,0 15-1,3 2-1,-4 1-1,6 10-1,-3 0-2,5 6 0,-3 0-3,1 1 0,0-1-3,-1-6-4,5-4-11,1-7-19,-10-17-1,17-4 0</inkml:trace>
  <inkml:trace contextRef="#ctx0" brushRef="#br0" timeOffset="280">429-9 17,'11'5'27,"-11"-5"0,0 0 1,0 0-21,1 11-3,-1 0 3,-5 2 0,4 7 2,-6 1 0,6 10 0,-3 0-2,5 12-2,-1 6-1,4 8-1,-1 9-1,2 6-1,-1 1-1,-1 1 1,0-1 0,-2-4-1,-1-8 0,-1-9 0,-1-10 0,-1-10-1,0-7 0,-1-9-1,0-7-1,-6-10-1,1-5-1,-6-11-1,1-4-3,-9-10 1,5 0-1,-7-8 0,3 3-1,-4-4 2,6 6 2,0 3 2,6 6 5,4 5 1,0 4 3,5 3 1,2 2 1,3 11 1,5-17 0,5 11 0,3-6-2,7 4-1,2-5 0,10 5-2,3-4 1,8 4-1,3-2 0,5 4-1,-1 0 0,-1 5 1,-5 0-1,-3 0-1,-8 1 0,-6 1 0,-7 0-2,-8 0-1,-12-1-3,0 0-5,13 0-19,-13 0-8,0 0-1,-3-12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7:30.5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287 405 16,'0'0'31,"3"-11"1,-3 11 1,0 0-19,-14-4-10,3-1-4,-3 4 0,-4 1 0,-4 2 0,-4 4 0,-2 0-1,-1 6 1,-1-3 0,1 4 0,5-2 0,4-2 0,3 0 0,9 2 0,8-11-1,7 15 1,10-6-1,4-1 2,5 2-2,5-1 1,2 3-1,-1-1 2,-2 4-2,-2-1 1,-3 1 0,-4 0 0,-5 1 0,-5-1-1,-3 1 1,-5-1 0,-4-1 0,-2-3 1,-9-3 1,0 2 2,-8-7-1,2 2 1,-6-5-1,0-1 1,-3-2-2,-1-2-2,4-3-5,-2-4-8,4-7-21,9 3-1,0-7 1</inkml:trace>
  <inkml:trace contextRef="#ctx0" brushRef="#br0" timeOffset="541">513 93 17,'0'17'21,"0"-17"1,-1 11 1,1-11-24,2 16-1,-1 0 3,2 2 4,1 9 3,-3 4 3,5 8-1,-4-5-1,2 7-4,-3-2-1,2 4 0,-4-5-2,2 2 1,-3-10-2,1 0 1,0-4-2,0-6-1,2-2-6,-1-18-5,0 13-14,0-13-9,4-9 1</inkml:trace>
  <inkml:trace contextRef="#ctx0" brushRef="#br0" timeOffset="871">789 370 0,'15'21'24,"-10"-8"1,5 4 2,-3-1-17,-3-1-4,2 6 2,-5-4 1,3 7 2,-6-5-2,6 2 2,-7-1-4,5-2-3,-2-3-3,-1-5-4,1-10-14,10 4-18,-8-16 1,6-8-2</inkml:trace>
  <inkml:trace contextRef="#ctx0" brushRef="#br0" timeOffset="1142">823 19 37,'12'23'25,"-12"-23"-6,16 20 1,-16-20-30,20 8-4,-20-8 1,20 10 1,-11-4-7,-9-6-5</inkml:trace>
  <inkml:trace contextRef="#ctx0" brushRef="#br0" timeOffset="1422">1005 523 38,'-6'-10'33,"6"10"2,12-17-12,-4 3-14,6-1-5,2 2-3,4 0-1,2 1-1,4 4 1,-3 3 0,0 4 0,-1 3 0,-3 5 1,-2 3-1,-3 2 0,-3 4-1,-4 2 1,-2 0-1,-3-1 1,-5 1 0,-2-1 2,-5-2-1,-2 0 1,-4-4 1,-1-1 1,-4-5-1,1-1 1,-2-4-1,3-3-2,-1-5 0,3-4-3,5-1-6,-3-8-17,6-3-11,6-1-2,1-8 2</inkml:trace>
  <inkml:trace contextRef="#ctx0" brushRef="#br0" timeOffset="1823">1278 0 12,'8'12'26,"-8"-12"-2,4 12 2,-4-12-21,5 15-5,-3-5 1,-1 3 2,3 7 3,-4 0 1,4 8 2,-6 0 1,5 9-1,-7-1-2,5 11-1,-7-6 0,3 7 0,-6-5-2,4 1 1,-2-5-2,2-2-2,2-7-2,-2-7-3,8 1-8,-7-13-9,4-11-17,0 0 0,0 0 0</inkml:trace>
  <inkml:trace contextRef="#ctx0" brushRef="#br0" timeOffset="2173">1474 493 4,'18'13'16,"-18"-13"4,20 1-12,-8-2-6,1-1 2,4 0 3,-2-2 5,4 2 3,-2-4 0,3 1-4,-2-3-5,2 0-3,-3-3-1,-2 3 0,-4-5-1,-1 0 1,-4 4-1,-3-6 0,-3 4 0,-7-2 0,1 4-1,-3-1 0,-4 3-1,-2 2 2,-3-1-2,-1 5 2,-3 1-1,3 2-1,-2 4 1,0 0-1,1 0 2,2 4-1,1-4 1,1 6 0,1-1 2,5 4-1,0-4 1,6 9 2,3-4-1,10 7 0,0 1 0,11 5 1,1-1 0,10 4-1,3-4-1,6 1-1,2-3-2,1-6 0,5-1-4,-5-8-6,7-4-22,-4-4-6,-4-6-2,-3-7 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00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328 96 6,'-14'-1'10,"0"3"-1,-5 1 1,-1 0-2,0 3-1,-3-1 0,-2 3-1,-1 2 0,2 0-1,-2 0 0,3-1-1,-1 2 1,4 0-2,1 1 1,7-3-1,1-2-1,11-7 0,-8 12 0,10-2-2,-2-10 1,22 12 0,-3-6-1,5 1 0,4 0 1,2 4-1,2-2 0,1 0-1,-1 0 1,-3 2-1,-4-1 1,-3 0-1,-2 1 1,-4 0 0,-4 0-1,-1 0 1,-5 1 1,-2 0-1,-3 1 1,-2-1 0,-6 0 1,-3 2 1,-4-2 0,-1 2 1,-5-3-1,-2 2 1,-5-4 0,3 1-1,-2-3-1,4-1 1,0-3-2,3-1 0,4-1-1,1-3-1,14 2-2,-13-10-2,13 10-8,6-14-9,-1-3-12,9 3 2</inkml:trace>
  <inkml:trace contextRef="#ctx0" brushRef="#br0" timeOffset="650">492 89 9,'0'0'23,"0"0"-3,-8-9-10,8 9-2,0 0-2,0 0-2,-8 15 1,4-5-1,1 6-2,3 4 1,-2 4-1,3 4 0,2 2 0,3 2-1,0 4 0,2-2-1,-1-2 1,2-4 0,-1-2-1,0-3 0,-2-5 0,0-2 0,0-6-2,-6-10-2,9 6-8,-9-6-6,1-16-7,1 4-3</inkml:trace>
  <inkml:trace contextRef="#ctx0" brushRef="#br0" timeOffset="981">317 243 19,'0'0'11,"-8"9"1,8-9-1,0 0 0,10 8-1,6-6-2,0-3 1,11 2-2,3-3-2,7 0 0,1-2-2,4 1-1,0-1 0,-3 0-2,-2-1 1,-4 1-2,-6 0 0,-5 0-6,-5 0-17,0 7-6,-17-3 1</inkml:trace>
  <inkml:trace contextRef="#ctx0" brushRef="#br0" timeOffset="1492">966 229 1,'18'7'4,"-2"0"0,2 2 1,-4 0 1,2 3-1,-4-1 0,0 1 0,1 1-2,-1 2 0,0-1 0,-2 2-2,-1-1 1,-3 1 0,0 0 0,-3-2 1,-3 2 1,-3-4 1,-3 1 1,-2-3 0,-2 3 0,-5-6 1,-1 2-2,-7-5 0,1 0-1,-3-3 0,1-3-1,-2-1 0,3-3-1,1-1 1,7-2-1,1-2 0,6 0 0,3-1-1,6 0 0,4-1-1,5 2 0,6 1 0,3 0-1,4 3 1,1 2-1,4 3 1,-1 3 0,-1 0-1,-1 3 1,-5 2-2,-1 1-1,-1 2-7,-5 3-14,-13-12-6,20 12 0</inkml:trace>
  <inkml:trace contextRef="#ctx0" brushRef="#br0" timeOffset="2042">1241 254 0,'-4'11'16,"4"-11"-10,6 12-1,-6-12 2,12 15-1,-4-5 2,2 3-1,-1 0 1,4 2-1,-2 2-1,3 1 0,-4 2-2,1-2-1,1 1-1,-3-2-1,-1-1 0,-2-2 1,-5-4 1,2-1 1,-3-9 1,-3 10-1,3-10 1,-12 2 0,3-5 0,9 3-1,-17-14-1,8 5-1,-1-4 0,0-2-1,2-1 1,1-3-2,3 2 1,2 0-1,5-1 0,3 3-1,4 0 1,5 2-1,4 3 0,3 0 1,1 3-1,2 2-1,-2 4-2,-3-1-4,2 4-9,-3 2-12,-6-5-3,0 3 0</inkml:trace>
  <inkml:trace contextRef="#ctx0" brushRef="#br0" timeOffset="2583">1608 0 2,'3'13'10,"0"3"-4,1 4 2,1 3 2,-1 1 0,0 5 1,-1 4 1,0-1-1,1 5-1,-2 1-3,3 1-3,0-5-1,-1 1-1,3-7-2,1-6-2,4-3-5,-1-10-9,1-10-11,5 1-1</inkml:trace>
  <inkml:trace contextRef="#ctx0" brushRef="#br0" timeOffset="2874">1453 158 6,'0'0'12,"1"10"-1,-1-10 1,24 10 0,-2-8 1,4-2-1,9 0 0,6-6-4,7 6 0,1-2-2,4 2-4,0 0-9,-1 6-19,-5-11-3,2 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03.4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205 301 0</inkml:trace>
  <inkml:trace contextRef="#ctx0" brushRef="#br0" timeOffset="20">216 289 3,'0'0'5,"0"0"2,0 0 3,-12-7 3,0 7 0,-2-1-3,-3 2-3,-3 0-3,1 1 0,-2 0-2,3 1 1,-3 0-1,5 2 2,1-1-2,5 0 1,-1 0-1,11-4 1,-10 9-1,10-9-1,4 12 0,5-3 0,5-1-1,3 1-1,6 4 0,2-2-1,3 2-1,1 0-1,1 2 0,-6-2-1,0 3 1,-5-3 2,-5 0 0,-4-1 2,-3-1 1,-6 0 2,-5 0 0,-3-2 2,-5-1 0,-2 2 0,-5-2 0,-2 0-1,-2-2 0,-3 0-1,0-2 0,0 2-1,2-4 0,4-2-2,3 0-2,1-6-6,5 0-9,11 6-13,-5-24 0,14 6 0</inkml:trace>
  <inkml:trace contextRef="#ctx0" brushRef="#br0" timeOffset="601">380 75 11,'-3'16'9,"4"-4"1,0 2 2,1 3 0,-1 3 0,2 4 1,-1 2 0,2 5-2,-2 0-4,4 3-1,-3-1-3,1 0 0,-1-4-2,-1-2 0,0-2-2,-1-8-2,0-1-3,-1-16-3,-5 10-10,5-10-11,-11-13 0</inkml:trace>
  <inkml:trace contextRef="#ctx0" brushRef="#br0" timeOffset="862">199 159 13,'0'0'18,"0"0"-2,0 0-2,15 11-1,2-3 0,8 2-3,4-1-1,9-1-3,0 0-2,7-3 0,-2 3-1,-1-7-2,-2-1-3,-6-2-8,-5-8-16,-1 10-5,-12-11 1</inkml:trace>
  <inkml:trace contextRef="#ctx0" brushRef="#br0" timeOffset="1222">688 312 0,'21'-8'26,"-11"-1"-1,7 9 1,1-2-21,-3 2-2,2 1-2,-1 3-1,2 0 0,-3 3 0,0 1 1,-2 1 0,1 4-1,-1 1 1,0 2-1,-4 1 1,0 2-1,2 0 1,-3-1-1,0-1 1,-3-2 1,-5-2 1,0-1 1,0-12 0,-8 15 1,-6-13-1,1 1 0,-9-2 0,3-2-2,-4-1 0,0-2-2,0-2 1,0 0-1,3 1 0,4 0 0,3-1-1,3 2 1,10 4-2,-12-7 0,12 7-1,0 0 1,6-13-1,-6 13-1,19-15-1,-5 3-5,4-1-11,9 4-7,-6-9 0</inkml:trace>
  <inkml:trace contextRef="#ctx0" brushRef="#br0" timeOffset="1723">981 0 5,'0'0'24,"0"0"1,-1 15-1,2-6-20,0 2-4,-1 5 0,0 2 3,1 6-1,0 3 1,1 3 1,-1 2 0,4 3 0,-3 0 0,3 1-1,-2-1 0,1 0-1,-1-3-1,1-5-1,-2-2 0,-2-9-2,2-1-5,-2-15-9,0 0-11,0 0 0,-10-21-3</inkml:trace>
  <inkml:trace contextRef="#ctx0" brushRef="#br0" timeOffset="2033">790 173 16,'0'0'17,"13"16"-2,4-9 0,4 0-2,5-1-1,6 1-3,6-2-5,1-2 0,2-2-1,1 0-2,-2-1-1,0 0-2,-5-1-8,-5-9-17,1 10-1,-11-10 0</inkml:trace>
  <inkml:trace contextRef="#ctx0" brushRef="#br0" timeOffset="2334">1365 336 2,'17'-1'21,"9"2"-10,0-1-1,3-2 0,2-1 0,-3-2-1,0 2 0,-4-3 2,0 3-2,-9-3-3,-3 2-1,-12 4-1,12-12-3,-12 12 1,-3-18-2,-9 10 0,-3-3-1,0 3-1,0-1 2,-3 3-2,0-1 2,-3 6-1,2 1 0,3 3 1,-3 3-1,2 1 1,-1 3 0,1 1 1,1 3-1,0-1 1,4 7 1,0-3-1,2 1 1,1 0-1,5 2 1,1-4 1,3 3 1,2-3-1,5 2 1,6-5 0,4 2 0,4-5-1,5 2 0,4-4-1,9 1-1,-2-3 0,-4-3-3,2-1 0,-2-3-2,0 1-8,-7 1-17,-3-7-6,-7 1 1,-2-9 0</inkml:trace>
  <inkml:trace contextRef="#ctx0" brushRef="#br0" timeOffset="3035">1900 519 21,'0'0'27,"0"0"0,0 0-11,0 11-14,0-11 0,0 0-1,0 0 0,3 11 0,-3-11 1,0 0-1,0 0-1,0 0-7,0 0-14,6-10-6,-7-5 0</inkml:trace>
  <inkml:trace contextRef="#ctx0" brushRef="#br0" timeOffset="3265">1961 188 14,'0'0'24,"0"0"-7,-10 9-10,10-9 1,-4 13 1,4-13-1,0 11-2,0-11 0,0 0 0,0 0-3,0 0-10,0 0-20,0 0-1,-17-16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07.6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151 46 16,'-17'7'10,"6"-4"-1,1 3 1,-2 1-2,1 0-1,0 1-1,-1 0-1,2 2-1,-2 1 0,2 0-1,-1 1 2,5 1-1,-3 0 0,3 0-1,3 1 1,4 0-1,4-2 0,6 0-1,3 0-1,6-5 1,8-3-2,5-5 0,3-4 0,1-6-1,-1-4 0,-1-5 0,-5-4 1,-4-1 0,-9-1 0,-5 2 0,-6-1 1,-4 4 0,-6 2 0,-1 5-1,-5 2 0,-2 6 0,-2 5-1,-5 3 1,-1 6-1,-1 3 0,-2 3-1,-2 1-3,6 1-5,-2 0-9,2-7-8,11 5-1</inkml:trace>
  <inkml:trace contextRef="#ctx0" brushRef="#br0" timeOffset="481">374 23 7,'-10'20'5,"4"-8"-1,0 1 2,0 2 1,0-1 2,1 0 0,-2-1 2,4 3 0,-2-1 1,3 5-1,-3 3-3,2 7-1,-2 0-2,0 7 0,-2-2-1,1 2-1,-2-2-1,1-1-1,1-6 1,-1-7-1,2-1 0,1-4-1,1-4 0,3-12-2,-1 12 1,1-12-1,0 0-1,16-17 0,-2 1-1,1-4 1,5-4 0,2-2 1,0-5 0,2-1 0,0-1 2,-4 0 0,1 1 0,0 0 0,-6 3 1,1 1 0,-5 4-1,-2 4 1,-1 5 0,-2 3-1,-4 3 0,-2 9 0,0 0-1,3-9 1,-3 9 0,0 0 1,0 0 0,0 0 0,0 0 2,-4 10 0,4-10 0,-2 15 0,2-15 0,-4 19 0,1-6 0,3 0-2,2 0 0,1-1 1,-3-12-2,16 14 1,2-13-1,2-7-1,7-3 0,1-3 1,3-4-1,-2-2 0,-1-1 1,-3 1 0,-7 3 0,-1 2 0,-7 3 1,-10 10-1,11-11 0,-11 11 0,0 0 1,4 17-1,-4-1 0,-1 2 1,-1 6 0,1 3 0,1 1-1,0-1 1,2 0-3,-1-5-3,7-4-10,1 0-12,-9-18-7,26 4 2</inkml:trace>
  <inkml:trace contextRef="#ctx0" brushRef="#br0" timeOffset="1412">1036 170 20,'19'1'24,"-19"-1"1,11-3-19,-1 5-5,1-1-1,-1 2-1,3-1 1,-1 0 0,2-2 1,1-1 0,0-2 0,-1-2 1,-3-1-1,2-4 1,-4 0 0,-2-1 0,-2-3 1,-3 2 1,-2-2 0,-2 4 0,-3-1-1,-5 2 0,-1 3 0,-2 3-1,-2 3-1,-2 2-1,1 2 0,-2 2-1,2 4 1,2 0 0,-2 1-1,1 2 1,3 0 1,-1 2 0,2-1 0,3 2 1,2 0 1,4 2 0,2-1 1,7 0 0,1-1 0,9 1-1,2-5 0,7 0-1,3-3-2,3-3-2,4-1-6,-2-4-17,1-8-9,4 1 1,-7-11-1</inkml:trace>
  <inkml:trace contextRef="#ctx0" brushRef="#br0" timeOffset="3766">1429 78 0,'0'0'5,"0"0"0,0 0 0,0 0 0,0 0 1,0 0 0,0 0 1,0 0-1,0 0-1,-5 9 0,5-9-1,0 0-1,0 0 0,2 10-1,-2-10 1,6 19-1,-3-7 1,3 3 0,1 2-1,2-1 1,-1 3 0,2-1-1,-2-4 1,1 2-1,-2-3 1,-3-1 0,-4-12 1,4 17 1,-4-17 0,-3 12 0,3-12 0,-9 6 0,9-6-1,0 0 0,-17-3-1,17 3-1,-9-12 0,5 2-1,0-2 0,1-4 0,1-3-1,1-1 0,4-2 0,1-1-1,4 1 1,1 1-1,5 2 1,0 1-1,4 3 1,-1 3 0,4 2-1,-1 2 1,0 4-1,2 2 0,-2 3 0,-2 0-3,1 6-3,-7-4-4,3 3-9,-3 2-12,-12-8 0,12 7 0</inkml:trace>
  <inkml:trace contextRef="#ctx0" brushRef="#br0" timeOffset="4447">1756 83 35,'0'14'17,"1"4"0,-1 0 0,3 2-5,0 0-3,4 0-3,1-5-2,4-1-2,1-6-2,5-6 1,2-4-1,-1-4 0,0-5 0,1-3 0,-3-2 1,-2-3-1,-2-1 1,-3 3 0,-3-2 0,2 4-1,-4 2 1,-1 1 0,-4 12-1,5-13 0,-5 13-1,0 0 1,0 0 0,0 0 1,0 0-1,0 0 1,0 0 0,-10 10 0,10-10 1,-8 14-1,3-4 0,1 4-1,0 2 1,1 6-1,0 4 0,1 4 0,0 5 0,1 4 1,0 0-1,0 2 0,0 2 1,0-3 0,1-3 0,0-5 0,0-5 0,1-4-1,0-4 1,0-5 0,-1-14-1,3 12-1,-3-12 0,0 0-2,0 0-9,0 0-17,0 0-5,7-12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12.8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 22,'0'0'17,"0"0"-2,0 0-2,0 0-1,0 0-2,0 0-4,15-3-1,-6 4-2,3 1-1,3 2-1,0 2 0,3 1 0,-1 1-1,2 3 1,0 3 0,-4 1-1,1 1 1,-3 4 0,-3 0 0,-1 1 0,-5 0 0,-3 1 0,-2-2 1,-4 1 0,-6-2 0,0-3 1,-4-1-1,1-2 1,-2-4-1,2-1 0,-4-4 0,5-2 0,-2-3-1,3-2 1,0-3-1,1-1-1,2-3 1,2 0-1,1 0-1,2-1 1,6-1-1,0 0 0,5 0 0,3 3 0,6-2 0,1 1-1,5 2 0,2-3-3,4 6-5,-3-2-9,0-1-14,4 6 2,-6-5-1</inkml:trace>
  <inkml:trace contextRef="#ctx0" brushRef="#br0" timeOffset="1041">590 31 14,'0'0'10,"0"0"0,0 0 2,0 0-2,-13 3-1,13-3-1,-20 3-1,10 0 1,-8 0-3,1 1-1,-3 1-1,-2 2-1,1-1-1,0 3 1,0-1-2,2 0 0,3 1 0,3-1 0,13-8 0,-14 14 1,14-14 0,8 9 0,3-6-1,5 3 1,5-3 0,4 1-1,0 1 1,2 1-1,-3 0-1,-2 0 1,-4 3 0,-3 0-1,-6 1 1,-3 3 1,-6-1-1,-2 2 2,-6 1-1,0 1 2,-4-2 0,-2 1 0,-3-3 0,-1 1 0,0-4 0,-1 1-1,1-4 0,2-1-1,0-1 0,5-3-2,11-1-1,-16-3-4,16 3-6,0 0-12,-7-16-9,7 16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14.7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100 33 14,'0'0'12,"0"0"-6,0 0-2,0 0 0,0 0 0,0 0 0,0 0 1,13-1 1,-13 1 0,15 8 0,-2-4-1,1 1 0,1 3-1,3 0-2,0 3 0,3 1 0,-7 0-2,3 4 1,-7-1-1,-1 1 1,0 0 0,-5 0 0,-4-2 3,-1 4 0,-3-6 0,-4 3 1,-3-4 1,1 2-1,-8-4-1,0 1 0,-2-3-2,-2 0-1,-3-3 0,1-1-1,1-1 0,0-1 0,2-2 0,3 0 1,3-2-1,3 1 1,2-1-1,10 3 0,0 0 0,-7-15 0,7 15-1,14-14 0,-2 7 0,1-3 0,4 1-1,-2-2-2,6 4-3,-2-3-5,2 2-8,2 4-10,-4-6-1</inkml:trace>
  <inkml:trace contextRef="#ctx0" brushRef="#br0" timeOffset="631">433-5 15,'12'-5'28,"-12"5"-1,0 0-10,0 0-11,0 0-2,0 0-2,0 0-1,-8 15 0,5-4 0,2 4 2,-3 4-1,3 3 1,-2 0 0,3 2-1,0 0 0,2 1 0,-2-5 0,2 0 0,0-6 0,0-2 0,-2-12 0,4 14 1,-4-14-1,13-7-1,-3-2 1,4-5-1,2-4-1,4-2 0,1-5 0,4-1 0,-3 3-1,-1 2 1,-6 2 0,1 4 0,-3 6 0,-1 2-1,-12 7 1,11-1 0,-11 1-1,4 10 1,-1 0 0,-5 0 1,0 4-1,1 3 1,1 1 1,-1 2-1,1 0 0,1 2 0,0 0 0,0-2 0,0 0 0,-1-2-2,0 1-4,-2-4-9,-3-3-19,4 3-1,-9-9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8:16.4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69 15,'0'0'13,"14"-5"-1,-14 5 0,16-2 0,-16 2-2,17 5-1,-17-5-2,18 7-1,-7-3-2,2 2-1,-1 3-1,3 0-1,-1 2 1,2 3-1,0 1-1,-1 3 1,-2 1-1,2-1 1,-3 1 0,-3 1-1,-1-5 1,-3 2 0,-3-3 1,-2 0 1,-4-2 0,-3 2-1,-7-4 1,-1 1 0,-5-1-1,1-1 0,-2-2-1,-1 0 0,0-4-1,3-1 1,2-3-1,3-2 1,4-4-2,10 7 1,-10-19-1,11 4 1,7-1-1,3-2-1,7-1 1,3 0 1,4 1-1,0 1 0,2 5 1,-1 3-1,-1 4-1,-4 4-2,-1 7-5,-5 0-9,-15-6-13,22 17 0,-22-17 0</inkml:trace>
  <inkml:trace contextRef="#ctx0" brushRef="#br0" timeOffset="591">379 123 7,'0'0'10,"7"12"0,-5-3 2,-1 2 2,0 2 0,-2 1 0,1 2 2,-3-2-5,2 3-3,-2-5-2,5 1-1,-2-13-2,5 13-1,5-14-1,6-7-2,4-2-1,3-7 0,4-1 0,1-3 0,2-1 0,-3 0 0,-6 1 1,-1 5 2,-6 3 0,-3 5 0,-11 8 0,13-2 0,-13 2 0,7 18-1,-3-1 0,-1 2 1,1 3-1,2 2 1,-2 0-1,1-2 1,1-4 0,-2-1 0,-1-5-1,-3-12 1,6 16-5,-6-16-10,0 0-17,9-6-1,-5-7 1</inkml:trace>
  <inkml:trace contextRef="#ctx0" brushRef="#br0" timeOffset="1112">1001 138 36,'0'0'20,"0"0"0,0 0-1,-11-3-2,-4 3-5,5 4-5,-5 1-4,2 2-2,-2 1 0,4 0-1,0-1 0,1 0 0,10-7 0,-11 11-1,11-11 1,0 0-1,0 0 1,0 0 0,17 10-1,-5-9 1,2 1 0,2 0-1,1 2 1,2 0-1,1 2 0,-2 1 1,-1 2-1,0 0 0,-1 1 0,-5 1 0,-1-2 1,-3 0 0,-5 1 0,-1-1 1,-3 0 0,-5 1 1,-5-2-1,0 2 2,-5-1-1,-3 1 1,-4-4-1,3 2 1,-4-3-1,6 0-1,-2-3 1,5 0-1,1-2-1,5-1 0,10 1-3,-15-6-3,15 6-10,1-11-17,1-1-1,7 0 0</inkml:trace>
  <inkml:trace contextRef="#ctx0" brushRef="#br0" timeOffset="1742">1233 174 14,'0'0'28,"0"0"0,0 0 1,9 2-21,-9-2-7,0 0 0,-4 12-1,4-12 0,-4 17 1,1-6 0,0 1 2,0 4-1,0-2 1,2 4 0,-1-3 0,2 0-1,0-1 0,4-2 0,-4-12 0,20 11-1,-6-12 0,4-3 0,2-6 0,0-3 0,2-3 0,-2-1-1,-5-1 1,-1 2 0,-4 2 1,-2 2-2,-8 12 1,8-13-1,-8 13 0,0 0 0,0 0-1,0 0 0,10 7 1,-10-7-1,6 12 1,-6-12 0,9 18 0,-3-7 0,3 0 1,-2 1-1,-2 0 0,2-1 1,0 0-1,-1 0 0,-6-11 1,11 15-1,-11-15 1,15 11 0,-15-11 0,16 3 0,-7-6 0,2-2 0,-1-5 0,0 0 0,0-5 1,0 0-1,-1-3 0,-1 1 0,-1 0 0,-1 1 0,-1 3 0,0 3-1,-5 10-1,5-15-3,-5 15-5,0 0-11,1-11-15,-1 11-1,0 0 2</inkml:trace>
  <inkml:trace contextRef="#ctx0" brushRef="#br0" timeOffset="2524">1906 238 21,'9'5'29,"-9"-5"0,12 5 1,-12-5-26,17 6-3,-7-3-1,2 1 0,2-3 0,1 0 1,-1-1-1,3-5 1,-2-1-1,1-2 1,-3-2-1,-1-2 1,-2 0-1,-3-2 2,-3 1-1,-4 0 0,-3 2 0,-5 2-1,8 9 1,-22-13-1,9 11 0,-5 2 0,0 3-1,-1 3 1,0 3 0,2 0-1,-1 3 1,0 1 1,2 1-1,-2 0 1,2 2 0,-1 0 1,3 2 0,-2-2 0,3 2 0,1-2 0,4 1 1,1-2-1,7-1 1,2-1-1,5-2 1,4-1-1,6-2 0,4-4-2,5-3 0,6-3-1,1-6-2,6-1-1,2-6 1,2-2-1,-4-4-1,1 3 1,-4-3 2,-3 3 0,-6 2 2,-6 1 0,-5 4 0,-4 1 1,-2 4 1,-10 6-1,0 0-1,0 0 1,0 0-1,0 0-1,0 0 1,0 0 0,0 0 0,-3 9 0,3-9 0,0 0 1,0 11-1,0-11 1,0 0-1,7 11 1,-7-11-1,5 15 1,-2-6-1,1 2 0,1 2 0,-1-1 0,0 1 0,-2-2 0,1 1 0,0-3 0,-3-9 0,2 11 0,-2-11 1,0 0-1,0 0 1,0 0 1,1 10 0,-1-10 0,0 0 1,0 0 1,0 0 0,0 0-1,0 0 0,-8-15 0,8 15-1,-1-19 0,2 8-1,1-2-2,3-2 1,5 1-1,4-1 0,6 2 0,4-1 0,6 2-1,4-2-2,3 6-1,0-6-6,3 8-10,3 1-15,-6-1 2,1 3 0</inkml:trace>
  <inkml:trace contextRef="#ctx0" brushRef="#br0" timeOffset="3775">3251 174 14,'0'0'23,"-24"0"-9,7-1-6,-2 5-1,-3 0 0,4 3 0,-6 0 2,3 6-1,-1-4 0,4 7 1,-2-5-1,4 6-2,-1-4 0,4 4-1,-1-4-1,6 5 0,1-4-1,5 3-1,1-2 0,4 2 0,1-5 0,5 2-1,4 1 0,2-1 0,2-2-2,0-6-3,9 1-5,-9-9-13,3-2-13,6-5 0,-4-10 0</inkml:trace>
  <inkml:trace contextRef="#ctx0" brushRef="#br0" timeOffset="4146">3291 0 13,'0'0'22,"0"0"-12,0 0-2,0 0 1,-5 13 1,5-13 1,0 12 1,0-12-1,0 21-1,-2-10-3,2 9-1,-1 1-1,2 5-2,0 2 0,0 5-2,-1 0 1,0 1-1,-1 0-1,2-1 1,-3-4-1,1-2 1,2-3-1,-3-6-1,4 1-4,-4-9-4,6-1-14,-4-9-10,0 0 0,10 0 0</inkml:trace>
  <inkml:trace contextRef="#ctx0" brushRef="#br0" timeOffset="4577">3472 278 19,'0'0'30,"0"0"1,0-11-10,0 11-7,0 0-5,0 0-4,0 0-2,13-5-1,-13 5-1,14 0 0,-4 0-1,4 1 0,0 0 0,3 1 0,1 1 0,0 1-1,1 2 1,-2 1 0,2 3 0,-3 1-1,0 3 1,-4-1 0,-4 4 0,0 0 0,-4 2 0,-4-2 1,-4 1 1,-2 1-1,-6-2 1,-1-2 0,-4-3 0,-2 1 0,-5-7 1,2 2-1,-5-7 0,2-1-1,2-4 1,-1-4-1,1 2 0,6-4 0,1-1-2,8 1 1,6-1-1,4 0 1,6 2-2,4 1 2,5 0-1,3 1 0,3 3-1,-2-2-1,4 6-4,-4-2-13,-2 0-13,5 5-2,-4-5 2</inkml:trace>
  <inkml:trace contextRef="#ctx0" brushRef="#br0" timeOffset="5338">3856 243 15,'0'13'10,"0"-13"-1,-7 13 0,4-3 0,0 2 1,1 2 0,1 0 1,4 3-1,-1-1-1,6 1-1,-2-3-2,-1 2 0,3-1-3,6-3 0,-5-2-1,4-3 0,0-6-1,-2-1 0,3-2-1,1-4 0,-3-5 1,-2 1-1,-1-3 2,-2 0 0,0 1 0,-1-1 1,-5 0 0,1 1 0,-4 1 0,1 1-2,1 10 1,-4-16-2,4 16-1,-6-10-2,6 10 0,0 0-4,0 0-5,0 0-8,-10-13-15,10 13 1,6-11 1</inkml:trace>
  <inkml:trace contextRef="#ctx0" brushRef="#br0" timeOffset="5818">4372 237 11,'0'0'27,"0"0"0,-21-1-12,8 1-1,-4-2-3,3 4-1,-3-2-2,5 5 0,-4-3-3,5 3-1,-1-1-1,3 3-1,9-7 0,-14 16-1,14-16 0,-9 17-1,7-8 0,2 0 0,3 2 0,4-2 0,-2 0 0,5 1 0,-2-1 0,5 0-1,-3 1 1,2-1 0,1 0-1,-3 2 1,2 2 0,-6 1 0,1-1 0,-6 1-1,2-2 2,-7 1-1,0 0 0,-3-2 0,-6-2 1,3-2 0,-4-1 0,-3 0 1,-1-2-1,0 1 0,-4-2 1,3-1-1,2 0 0,-1-2-1,5 1 0,2-3-2,11 2-4,0 0-6,-2-13-12,12 7-11,0-9 1,10 1-1</inkml:trace>
  <inkml:trace contextRef="#ctx0" brushRef="#br0" timeOffset="6399">4609 480 23,'0'0'15,"0"0"2,0 0 1,3-12 0,-3 12-2,12-12-3,1 8-5,-4-6-3,5 3-2,-7-4-2,6 2-2,-13 9 2,22-22-2,-22 22 1,0 0 0,0 0 0,16-41-1,-16 41 1,0-23-1,-9 13 0,2-2 0,-9 3 0,0-2 0,-1 5 1,-1 1 0,-3 4-1,1 1 1,0 3 1,-2 3-1,5 2 1,-2 2 0,2 2 0,0 3 0,2 0 1,-2 3 0,6 2 1,1 3-1,0-1 1,4 2-1,0-1 0,8 1 0,2 0 0,4 1 0,6-5-1,2 1 0,5-1-1,6-4-1,5 2-1,3-6-2,9 4-6,-44-16-11,78 11-13,-35-6-2,-43-5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00.6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0 652 5,'0'0'10,"0"0"0,0 0-4,10-5-3,-10 5-1,11 6-1,-11-6 1,20 8 0,-2-6 1,6 1-1,10 0 1,8 1 0,12 1 0,10-1-1,14 1 1,10 0-1,9 1 0,9-2 2,6-3 0,8 1 2,-1-5 2,2 2-1,-8-4 1,-2 2 0,-13-2 0,-3 4-2,-16-2 0,-5 4-2,-16-3-1,-7 4-1,-9-2-1,-9 1 0,-9-1-1,-4 1 1,-9-1-1,-11 0 0,11 2 1,-11-2-1,0 0 0,0 0 0,0 0 0,0 12 1,0-12-2,0 0 2,0 0-2,-4 10 0,4-10-4,0 0-16,-12-8-14,9-5 1,-5-12 0</inkml:trace>
  <inkml:trace contextRef="#ctx0" brushRef="#br0" timeOffset="1011">2886 51 3,'9'0'13,"-9"0"-2,13-1-2,-2 2-2,5-1 0,7 1 0,8-1 0,10 0 1,9-1 1,18 1 0,9-3 0,19 2-1,15-2-2,16 3 0,7-2 0,11 2-2,2-4 1,3 4-1,-8-2 0,-7 1 0,-16-1 0,-11 1 0,-17-2 0,-10 3-1,-16-1-1,-13 2 0,-12-1 0,-8 2-1,-10-2 1,-4 1-1,-18-1 1,13 0-1,-13 0 0,0 0 0,0 0 0,-13-4 0,13 4-1,-14-3-1,14 3 0,-12-2-2,12 2-10,-15 4-24,3-7 0,-2-4-3,-12-12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00.6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0 652 5,'0'0'10,"0"0"0,0 0-4,10-5-3,-10 5-1,11 6-1,-11-6 1,20 8 0,-2-6 1,6 1-1,10 0 1,8 1 0,12 1 0,10-1-1,14 1 1,10 0-1,9 1 0,9-2 2,6-3 0,8 1 2,-1-5 2,2 2-1,-8-4 1,-2 2 0,-13-2 0,-3 4-2,-16-2 0,-5 4-2,-16-3-1,-7 4-1,-9-2-1,-9 1 0,-9-1-1,-4 1 1,-9-1-1,-11 0 0,11 2 1,-11-2-1,0 0 0,0 0 0,0 0 0,0 12 1,0-12-2,0 0 2,0 0-2,-4 10 0,4-10-4,0 0-16,-12-8-14,9-5 1,-5-12 0</inkml:trace>
  <inkml:trace contextRef="#ctx0" brushRef="#br0" timeOffset="1011">2886 51 3,'9'0'13,"-9"0"-2,13-1-2,-2 2-2,5-1 0,7 1 0,8-1 0,10 0 1,9-1 1,18 1 0,9-3 0,19 2-1,15-2-2,16 3 0,7-2 0,11 2-2,2-4 1,3 4-1,-8-2 0,-7 1 0,-16-1 0,-11 1 0,-17-2 0,-10 3-1,-16-1-1,-13 2 0,-12-1 0,-8 2-1,-10-2 1,-4 1-1,-18-1 1,13 0-1,-13 0 0,0 0 0,0 0 0,-13-4 0,13 4-1,-14-3-1,14 3 0,-12-2-2,12 2-10,-15 4-24,3-7 0,-2-4-3,-12-12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7:09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3357 1801 2,'2'-9'10,"0"-1"-1,-2 10-1,6-10 1,-6 10-1,0 0 0,0 0-2,0 0-2,0 0-1,6 11-2,-5 6 1,0 6-1,-2 7 1,-1 7 0,-1 8-1,-2 7 0,-2 3 0,-2 0 0,0-2 0,-2-1 0,-1-4 1,0-5 0,-1-8 0,3-8 2,0-7 0,5-6 0,5-14 1,0 0-1,12-26 0,9-6-1,8-12 0,10-7-1,8-11-2,8-8 1,6-5-1,3 2 1,2 2 0,0 8-1,-8 5 1,-4 8 0,-6 10 0,-7 11-1,-6 8 0,-6 8-1,-6 6-1,-7 6-1,-5 8-1,-12 4-6,-6 10-11,-9 8-11,-17 2 2</inkml:trace>
  <inkml:trace contextRef="#ctx0" brushRef="#br0" timeOffset="490">3379 2058 19,'12'13'17,"4"-2"-8,8 6-2,4 1 0,3 2 0,2 5-1,1-1 0,0 2-1,-4 2 3,0 1-3,-4-3 0,2 2 0,-5-3 0,0 0-2,-3-4 0,1-1-2,-2-3-3,-1-7-10,-2-7-19,7-5 1,-6-16-1</inkml:trace>
  <inkml:trace contextRef="#ctx0" brushRef="#br0" timeOffset="821">4201 1835 24,'22'11'27,"-22"-11"0,20 18-11,-11 7-16,-1 6 0,-1 7 0,-3 9 2,-4 6 0,-4 2 2,-2 2 0,-3-3 0,0 1 0,-2-7 0,2-3 0,-2-9-1,4-8-1,0-7 0,3-5 0,4-16 0,0 0 0,-9-13 0,9-10-1,0-11 1,2-10-1,0-7 0,3-5-1,1-2-1,2-1 1,4 2-1,1 2 1,5 5-1,1 8 1,4 3 0,1 4-1,2 5 1,0 4 0,4 6 0,2 6 0,2 6 0,-1 3-1,1 7 1,-1 4 0,-1 3-1,-1 2 1,-3 4 0,-4 1 0,-5 1 0,-2 1 0,-7-1 1,-4 3 0,-7-1 0,-6 4 0,-9-2 0,-4-1 1,-6 0-1,-4-1 0,-3-5 0,1-1 0,4-4 0,4-3-1,7-2 1,3-1-1,14-3 0,-12 2-1,12-2 0,0 0 0,10 2 0,1 1 0,6 1 0,2 2 0,6 1 1,5 2-1,5 8 1,0 2 0,2 2 0,-2 4 0,-2 0 0,-2 3 0,-5 2 0,-5-1 0,-5-1 0,-3-2 1,-10-3 0,-13 1 1,-5-3 0,-6-1 0,-10-2 1,-5 1 0,-10-6-1,-7-1-1,-6-3-1,1-7-4,1-2-18,-4-3-13,-4-14-2,-1-4 1</inkml:trace>
  <inkml:trace contextRef="#ctx0" brushRef="#br0" timeOffset="2303">242 1203 4,'27'4'6,"5"0"1,2-1 0,2 1 1,9-1 0,4 0 1,9-2 0,4 1-1,9-2-2,6 1 1,7-4-1,10 1-2,3-3 0,3 1-1,3-2 0,3-1 0,-1 0-1,2 2 1,-3-3-2,-3 5 1,-7-3-1,-1 3 0,-6-2-1,-7 3 1,-5-2 0,-9 1 0,-10-1-1,-6 1 1,-6-1 0,-7 0 0,-7 0 0,-4 1 0,-7 0 0,-4 2 0,-5 0 0,-10 1 0,12-1 0,-12 1 0,0 0 1,0 0-1,0 0 1,0 0-1,0 0 1,0 0-1,0 0 0,0 0 0,0 0-1,-8-18 0,9 3 0,1-6-1,2-7 1,0-6 0,0-9 0,2-6 0,0-6 0,1-6 0,2-4 0,0-1 0,1-2-1,0-1 1,0 4 0,1 3 0,0-2 0,-2 10-1,-1 5 1,-2 3-1,-1 8 1,-1 4-1,-3 4 1,-1 4-1,-3 10 1,-1 0 0,-3 4 0,0 3-1,7 9 1,-20-10-1,8 9 0,-3 2 1,-2 1-1,-2 2 0,-2 1 1,-4 0 0,-4 0 0,-3 2 0,-3 0-1,-5 2 1,-4 0 0,-5 1 0,-4 0 0,-5-1-1,-7 1 1,-6 0 0,-6-3 0,-5 1 0,-6-4 0,1 2 0,-8-3 0,-1 3 0,-1-6 1,1 3-1,3-2 0,-1-1 0,5 9 0,-1-2 1,2 5-1,4-2 1,2 5-1,4-2 0,4 3 1,6-1 0,5-7 0,7 1-1,9-3 0,5-2 1,5-1-1,11 0 1,3-2-1,8 1 0,1-1 1,4 0-1,10-1 0,-13 1 0,13-1 0,0 0 0,0 0 1,0 0-1,0 0-1,0 0 1,0 0 0,0 0 0,0 0-1,0 0 1,0 0 0,0 0-1,0 0 1,-5 12 0,5-12 0,1 15 0,0-4-1,0 3 1,0 5 0,-1 2 0,-3 6 0,-3 5 0,-1 7 0,-4 7 0,-4 6 0,-1 6-1,-2 0 2,2 3-2,3-2 1,3-3 0,2-5 0,4-7 0,5-2 1,6-8-1,2-4 0,3-4 0,3-3 1,-1-2-1,2-2 0,-1-5 1,-1-2-1,-2-3 1,-12-9 0,17 12-1,-17-12 1,14 11-1,-2-6 1,4-1-1,2 1 1,0 0-1,4-2 0,1 0 1,2 0-1,-6-2 1,-1-2-1,0 1 0,0-3 1,2 2-1,4-2 0,4-2 0,7-1 0,6-3 0,6 0-4,0 4-23,-1-10-7,7-3 1,-8-12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2T18:43:55.9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480 14 13,'0'0'16,"0"0"-2,0 0-2,0 0-2,0 0-1,0 0 0,0 0 0,0 0 0,0 0 1,0 0-1,0 0 0,0 0 0,0 0-2,0 0-1,0 0-1,0 0-2,-12-1 0,12 1-2,-14-1-1,3 0 1,-2 2-1,-3-1-1,0 1 2,-4 1-2,2 1 1,-2 0 0,-2 1-1,-1 2 1,1 0 0,1 1 0,0 1 0,0 1 0,0 0 0,1 1-1,2 0 1,2 0 0,0-1 0,3 2 0,1-3 0,1 1 1,11-9-1,-15 16 0,15-16 0,-12 13 0,12-13 0,-9 13 0,9-13 1,-5 13-1,5-13 0,-4 9 0,4-9 0,0 0 1,-4 10-1,4-10 0,0 0 0,0 0 0,0 0 1,0 0-1,0 0 0,0 0 1,0 0-1,0 0 1,0 0-1,0 0 1,0 0-1,0 0 0,0 0 0,0 0 2,0 0-2,0 0 0,0 0 0,0 0 1,0 0-1,0 0 0,0 0 1,0 0-1,0 0 0,0 0 0,0 0 0,0 0 0,0 0 0,-6 9 0,6-9 0,0 0 0,0 0 0,0 0 0,-7 11 0,7-11 0,-4 12 0,4-12 0,-6 18 0,3-6 1,0 1-1,0 2 0,2 0 0,-1 3 0,2-1 1,2 2-1,0-1 0,1-1 0,1 1 1,0 1-1,1 0 1,1 0 0,1-1 0,-1 1 0,1 1-1,2-2 1,1 2 0,0-2-1,0-3 1,3 0-1,-1-3 0,3-2 1,0 0-1,2-3 0,2-3 0,1 1 0,0-2 0,0 1 0,2-2 0,1-2 0,-2-1 0,0-3-1,1 0 1,0-1 0,-1-2 0,0-1 0,0-2 0,-3-1 0,0-1 0,-1-3 0,-2 1 0,-2-3 0,1 0 0,-2 1 0,0-2-1,-2 3 1,-2 0 0,-1 2 0,-1 0 0,-2 2 0,-2 1 1,-2-1-1,-2 2 0,-2 0 0,-1-1 0,0 1 1,5 9-1,-12-15 0,12 15 0,-16-12 0,16 12 0,-16-9 1,16 9-1,-18-4 0,7 2 0,0 2 0,-1-1 0,-2 2 1,-1-1-1,0 2 0,-3 0 0,0 0 1,1 0-1,-2 1 0,1 0 1,0 0-2,-1 1 2,2-1-1,1-1 1,2 1-1,0-2 1,4 1-1,1-2 1,9 0 0,-11-1 0,11 1 0,0 0-1,0 0 1,0 0 0,0 0-1,0 0 0,0 0 0,0 0 0,0 0 0,0 0 0,0 0-1,0 0 1,0 0 0,0 0-1,0 0 1,0 0 0,0 0-1,0 0 1,0 0-2,0 0-3,0 0-9,0 0-26,3-10 2,-3 10-2,16-8 2</inkml:trace>
  <inkml:trace contextRef="#ctx0" brushRef="#br0" timeOffset="1952">1476 129 14,'0'0'28,"0"0"-6,0 0-5,0 0-3,0 0-3,-15-4-2,15 4-1,-18 1-1,8 1-1,-3-4-1,2 3-1,-3-2 1,1 3-2,-2-1 0,-3 2-2,-1 0 1,1 2-1,-2 2-1,-1 0 1,1 1-1,-1 0 0,0 2 0,4-1 1,-1 1-1,2 0 0,0 0 0,3 0 1,0 0-1,2 0 1,1 0-1,0 1 1,2 0 0,2 2 1,0-2 1,1 2-2,2 0 1,1-1-1,2 1 1,3 0-1,3-3 0,1 3-1,3-3 1,1 3-1,2-2 1,2 0 0,1 1-1,0 0 1,0-1-1,2-1 0,-1-2 1,2 2-1,0-4 0,3-1 1,1-2-1,2-1 1,2-2-1,2-1 0,-1-1 0,3-1 0,-2-1 1,0-2-1,-2 1 0,-1-1 0,-4 2 0,-2 0 1,-7 1-1,-2 1 1,-11 2-1,12-1 1,-12 1-1,0 0 1,0 0-1,0 0 1,0 0-1,0 0 0,0 0-1,0 0-3,0 0-12,-10 6-23,1-9-1,-2 1 1,-7-4-1</inkml:trace>
  <inkml:trace contextRef="#ctx0" brushRef="#br0" timeOffset="2884">1049 614 17,'-9'6'28,"9"-6"2,0 0-14,0 0-6,0 0 0,0 0 0,0 0-1,0 0-2,0 0 0,0 0-2,7 12-1,-7-12 0,0 0-1,0 0 0,13 11 0,-13-11 1,20 9-2,-6-6 1,3 1-1,4-1 0,4 1 0,4-1-1,4 0 1,1 0-2,1 0 1,1-2 0,1 0 0,1-2-1,0 0 1,-4 0 0,-2-2-1,-2 1 1,-3 0-1,-3 0 1,-4 1-1,-3 0 0,-5 1 0,-2-1 0,-10 1 1,10 0-1,-10 0 0,0 0 0,0 0 1,0 0-1,0 0 0,0 0 1,0 0-1,0 0 0,0 0 0,0 0 0,0 0-1,0 0 0,0 0-1,0 0-5,0 0-14,0 0-18,0 0 1,9-6-2,-9 6 1</inkml:trace>
  <inkml:trace contextRef="#ctx0" brushRef="#br0" timeOffset="3785">2848 93 21,'0'0'28,"0"0"-12,0 0-3,-10-11 2,10 11-1,-14-8 0,14 8-2,-19-9-2,19 9-3,-22-11-1,10 6-2,-3-3-1,2 3 0,-4-2-1,2 0 0,-4 0 0,0 1-1,-3 1-1,1 3 1,-2 0-1,2 3 0,-3 0 1,0 4-1,1 1 0,2 4 0,-2 2 1,1 1-1,0 2 0,1 1 1,-2 2-1,1 2 1,2-1-1,0 2 1,2 1 0,2-1 0,-1 3 0,4 1 0,0-1 0,4 0 0,0 0 0,1 1 0,1 0 0,5 1 0,0-2 0,3 2-1,1 0 1,3 3 1,2-1-1,2 1 0,0 0 0,3-3 0,0 0 1,4-2-1,1-2 1,5-2-1,1-4 1,2-1-1,3-3 0,3-2 0,5-2 0,0-2 0,3-1-1,-1-2 1,3-2-1,-1-1 0,1-1 0,-3-1 1,-4 0-1,-3 0 0,-4-1 0,-4 0 0,-4 1 1,-3-2-1,-6 3 0,-10 1 0,14-2 1,-14 2-1,0 0 0,0 0 1,0 0-1,0 0 0,0 0 1,0 0-1,0 0 0,0 0 0,10-2 0,-10 2 0,0 0 1,0 0-2,0 0 1,0 0 1,0 0-1,0 0 0,0 0 0,0 0 0,0 0 0,0 0 0,0 0 0,0 0 0,0 0 0,0 0 0,0 0 0,0 0-1,0 0-1,0 0-2,0 0-18,0 0-20,-13 3 0,-1-9-2,-11-10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7:14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25 959 4,'0'0'8,"12"7"-1,-12-7 0,18 10-1,-6-6-1,2 4-2,2-4 0,0 4 1,4-4-1,-2-2 0,4-1 1,0 0 0,3-1 0,2-1 0,0 1 0,4 1 0,2-1-1,2 0 0,4 0 1,0 0-2,3 0 0,0 1 0,2-1 0,0 0 0,3 0 0,-3 1 0,0-1 0,2 1-1,1-1 0,2 1 0,-1 0 1,3-2-2,-1 1 1,2-2 0,0 2 1,1-3-2,0 3 1,-1-3 0,3 3 0,-4-3 0,1 2-1,1 0 1,-3 0 0,-1-5-1,0 6 1,-1-7-1,-3 8 1,-1-7-1,-1 6 1,-3-7-1,-1 7 1,-1 2-1,0-2 0,-2 6 0,0-6 0,-1 1 0,1-1 0,-2 1 0,1-1 0,-2 0 0,-1 0 1,1-5-1,-2 5 1,0 5-1,2-5-1,2 6 1,0-6 0,2 0 0,-1 0 0,1 0 1,2-1-1,-1-5 0,0 4 1,-1-5-1,-3 6 1,-1 0-1,-3 0 1,0 1-1,-3 0 0,-4 0 1,-2-1-1,-2 1 0,-1 0 1,-2 0-1,0-1 0,-2 1 1,-1-2-1,1 1 1,-2-1-1,-1 1 1,-2-2 0,-9 3 0,11-3-1,-11 3 1,0 0-1,9-1 0,-9 1 0,11 1 0,-2 0 0,2-1 0,2 0 0,-1 0 0,3 0 0,-3-1 0,-2 1 0,-10 0 1,15-2-1,-15 2-1,0 0 1,0 0 0,0 0 0,0 0 0,0 0 0,0 0 0,0 0 0,0 0 1,0 0-1,0 0 0,0 0 0,0 0 0,0 0 0,0 0 0,0 0 1,0 0-1,0 0 0,0 0 1,0 0-1,0 0 1,4-9-1,-4 9 0,0 0 1,-2-15-1,2 15 0,-2-19 0,1 7 0,-1-4 0,1-1 0,-1-5 0,-1-4 0,-1-5 0,1-3 0,0-2 0,0 0 0,2-1 1,1 2-1,-1 1 0,2 2 0,2 5 0,-1 0 0,0 1 0,0-4 0,-1 2 0,0 0 0,1-2 0,-1 0 0,-1 1 0,3 1-1,-2 2 1,0 5 0,-1 2 0,1 4 0,0 2 0,-2 4 0,1 9 0,0-12 0,0 12 0,0 0 0,-1-11 0,1 11 0,0 0 0,-1-9 0,1 9 0,0 0 0,0 0 0,0 0 0,0 0 0,0 0 0,0 0 0,0 0 0,0 0 0,0 0 0,-1-10 0,1 10 0,0 0 0,0 0 0,-3-13 0,3 13 0,-3-11 0,3 11 0,-5-15 0,5 15 0,-11-18 0,2 6-1,-3 3 1,-2-1-1,-3 1 1,-4 1-1,-5 3 1,-4 1 0,-4 3 0,-3 1-1,-7 2 1,-3 0 0,-8 0 0,-3 1 0,-5-1-1,-7 0 1,-6 0 0,-4 0 0,-8-2 0,-3 0 0,-6 0 0,-7 1 0,-4 1 0,-1 1 0,-4-2 0,0 1 0,-2 1 0,0-1 0,3 0 0,2 1 0,4 0 0,4 1 0,4 1 0,5 2 0,8 0 0,2 2 0,7-1 0,6 2-1,6-2 1,3-1 0,6-1 0,6 0 1,4-2-1,5 1 0,5-2 0,4-1 0,4 0 0,6 0 1,3-2-2,5 1 2,2 0-2,11-1 1,0 0 0,-10 2 0,10-2 0,0 0-1,0 0 1,4 10 0,-4-10 0,6 10 0,-6-10 0,11 16 0,-6-7 0,0 1 0,3 3 0,-1 1 1,-1 2-1,-1 0-1,-2 6 1,-2 3 1,2 1-1,-3 2 0,-4 2 0,0 1 1,-1 3-1,0 0 1,-1-2-1,1 0 0,-3-1 1,2 0-1,1-2 0,-1-1 0,1-2 0,1-2 1,0-4-1,1-2 0,0-2 0,2-3 0,0-4 0,1-9 1,-1 14-1,1-14 0,0 0 0,3 10 0,-3-10 1,0 0-1,14 15 1,-2-9 0,5 2-1,5 1 1,2 1 0,3 1 0,2 1-1,1-2 1,-2 2-2,-1 0 1,-1-2-1,-5-2-12,5 1-20,1-5-2,-8-17 1</inkml:trace>
  <inkml:trace contextRef="#ctx0" brushRef="#br0" timeOffset="28782">2331 359 3,'10'-8'12,"-10"8"-3,0 0-1,0 0-2,0 0 0,11-6-1,-10-3 1,-1 9 0,0-11 1,0 11 0,-3-13-1,3 13 0,-7-13-1,7 13-2,-11-9 0,11 9 0,-16-10 0,5 5-1,-2-1-1,1 0 1,-5 0-1,2 3 1,-4-1-1,0 1 0,-1 0-1,-2 3 1,-1 0-1,0 1 1,0 0-1,-1 1 1,1 1-1,0 0 1,-1-1 0,3 3 0,-1-2 0,-1 2 0,2 0 0,1 3 0,0 3 0,3-4-1,1 7 0,3 3 1,3 0-1,-1 3 0,4 0 0,1 2 0,1-4 0,0 7 0,1-5 0,-1 0 0,2 0 0,1 0 0,1 1 0,0 0 0,2 2 0,1 0 0,2 1 0,1 0 1,2 0-1,2 0 0,0-1 1,4 0-1,1-2 0,3 0 1,-1-4-1,4 0 1,-1-4-1,3 0 1,0-4 0,-1-1-1,0-2 1,0-2 0,-1-1-1,2-1 1,-2-1-1,0-1 1,0 0-1,-2-1 1,1-1-1,-3-1 1,0-3 0,-3-2 0,-1-2 0,1-2 0,-3-4 1,0-2-2,1-1 1,-2-2 0,0-1-1,1 0 0,0 0 0,-1 1 0,1 0 0,-2 2 0,0-1 1,0 2-1,-2-2 0,0-1 1,-4-1-1,-1 0 1,-3-2-1,-2 0 1,-3 0-1,-1-4 0,-1 1 0,0 5 0,-2 2 0,1 0 0,-1 2 0,-3 0 0,-2 2 0,-3 5-1,-3 1 1,-3-4 0,-4 2 0,-3 1-1,-2 0 1,-1 3 0,0 2 0,1 1-1,2 3 1,2 0-1,4 4 1,3 0-1,6 2-1,2-2-1,15-2-4,-18 11-4,18-11-8,7 17-15,-7-17 1,23 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7:46.8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2004 0,'33'2'5,"8"2"0,1 2-1,12 0 0,1 1 0,9 1 0,2-2 1,12 0 0,6-3 1,11-1 0,7-3 0,6-2 0,9 0-1,6 0 0,-2 2-2,6 2 0,3 3-2,1 2 0,1 2 0,-2 0 0,-4-1-1,-5-1 2,0-3 1,-9-6 0,-4 0 1,-9-5 0,-5 1 0,-10-4 0,-5 3 0,-10-1-1,-6 2-1,-10 1-1,-9 1 0,-7 1 0,-10 0 0,-6 1 0,-6 2 2,-4-2-1,-11 3 2,9-4-1,-9 4 1,0 0-1,-1-10 0,1 10 0,-9-17-1,1 4-1,-1-1 0,-1-7-1,0-2 0,-2-4 0,1-3 0,0-5-1,0-1 1,2-3 0,1-5-1,2 3 1,2-3-1,3-3 1,2 0 0,2-1 0,0-1 0,1 1 0,-1 2 0,-1 3 0,-1 4 0,-1 4 0,-1 6 0,1 4 0,-2 5 0,1 4 0,2 4-1,0 3 0,-1 9 0,4-14 0,-4 14 0,0 0 0,14-6 0,-4 8 0,1 0 0,6 2 1,3 0-1,6 2 1,7-1 0,7 1 0,5 1 0,5 0 0,5-1 0,6 0 0,3 0 0,6-1 0,3 0 0,5-2 0,4-1 0,6-3 0,6-1 0,3-1 0,4-2 0,6-1 1,4-1-1,0-1 0,2-1 0,2 1 1,1 0-1,4 0 0,1 1 0,-1 1 0,-3 0 0,4 0 1,-1 3-1,-1 0 1,-1 0-1,-5 1 1,0 1-1,-3 0 1,1 1 0,-1 2-1,-3 0 1,-1 1-1,-3 0 1,-3-1 0,0 1 0,-3-1 1,-1 0-1,-3-3 1,-2 1 0,-1-1-1,1 1 1,-1 0-1,-1 1-1,-2 0 1,0 2-1,-1 1 0,-4-1 0,2 0 0,-2-2 0,2-1 1,-1 0-1,2-2 0,-1 0 0,-2-1 0,6 0 0,-8 0 0,0 1 0,-4-1 0,-3 0 0,-3 1 0,-2 0 0,-2-1 0,-5-1 0,-2 0 0,-4 1 0,-3-1 0,-5 1 1,-5 2-1,-6-1 0,-7 1 0,-5 0 0,-5 1 1,-5 0-1,-14 0 1,15-1 0,-15 1-1,0 0 0,0 0 1,0 0-1,0 0 0,0 0 0,9-4 0,-9 4 0,9-13 0,-3 4 1,0-6-1,1-5 0,-1-5 0,1-8 0,-1-5 0,-1-6 0,1-3 0,-3-3 0,0-2 0,-1 1-1,0 1 1,-1 4 0,2 3-1,-1 3 1,1 5 0,1 1-1,0 5 1,0 1 0,-1 3 0,-2 0 0,0 3 0,0 2 0,-2 3 0,0 3 0,-1 3 0,2 11-1,-7-13 1,7 13-1,-10-6 1,1 4-1,0 0 0,-5-2 1,0 0-1,-7-2 1,-2 0 0,-2 0 0,-6-2 0,-4 1 0,-7 1 0,-4 0 0,-7 3 0,-5 2-1,-3 1 1,-7 1 0,-5 1-1,-3-1 1,-5 1 0,-2-2 0,-5-3 0,-2 0 0,-7-3 0,2-2 0,-2-1 0,-5 2 0,-2 0 0,-1-1 0,0 4 0,-4 0 0,4 2-1,-8 1 1,-2-1 0,3 0 0,1-1 0,2-4-1,-2 0 1,4 0 1,-2 0-1,0-1 0,3 3 0,-2 2 0,-3 2 0,-1 4 0,-4 2 0,0 2 0,0 3 0,1-1 0,-3 2-1,-1-2 2,1-1-2,2 1 1,2-3 0,1-2 0,2 0 0,-2-1 0,2 1 0,2-1 0,1 1 0,0 1 0,1 1 0,-3 0 0,1 0-1,3 0 1,-2-1 0,4-2 0,0 0 0,1-3 0,-1-2-1,3 2 1,1-2 0,0 3 0,1 2 0,-3-1 0,-1 2 0,0 1 0,3 1 0,-4 1 0,3 1 0,3-2 0,0-1 0,1-3 0,5 1 0,3-2 0,3-5 0,1 2 0,4-3 0,-1 0 1,3-1-1,2 3 0,0-2 0,2 1 0,-1 1 0,4-1-1,-2 1 1,6-1 1,4-2-1,3 1 0,2 0 0,2 1 0,-1 0 1,1 0-1,4 1-1,-1 1 1,1 1-1,4-1 1,2 1-1,-2-1 2,6 1-1,5-1 1,2 0-1,3 0 1,2-1-1,1-1 1,2 2 0,11 0-2,-1 1 1,1 0-1,4 0 1,13 1-1,-14 1 0,14-1 0,0 0 0,0 0 0,-5 14 1,5-14-1,7 16 0,-2-4 1,1 4 0,2 1-1,-1 4 1,0 3 0,1 3 0,0 2 0,0 6 0,0 2 0,-1 3 0,1 3 0,0 2 0,-1 3 0,-3 4 1,-1 5-2,-4 5 2,-5 3-1,-2 5 0,-6 2 0,-2 1 1,-3 0-1,0-4 0,0-4 0,0-5 0,5-4 0,2-2 0,5-3 0,2 0-1,4 0 2,1 1-2,4 0 1,4-2 0,1-2 0,-2-1 1,3-4-1,0-7 1,-4-2-1,-1-7 1,-1-4-1,0-7 1,-2-2-1,-2-14 0,0 15 1,0-15-1,0 0 1,0 0 0,0 0 0,0 0 0,0 0 0,0 0 0,0 0 0,0 0 0,0 0-1,0 0 1,0 0 0,0 0-1,0 0 1,0 0 0,0 0 1,0 0-2,0 0 1,0 0 0,0 0-1,0 0 0,8 9 0,-8-9-1,0 0 1,0 0 0,0 13 0,0-13 0,2 9 0,-2-9 0,6 11 0,-6-11-1,9 14 1,-4-3-4,1 0-10,6 3-21,0-2 0,-12-12-1,21-8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00.6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0 652 5,'0'0'10,"0"0"0,0 0-4,10-5-3,-10 5-1,11 6-1,-11-6 1,20 8 0,-2-6 1,6 1-1,10 0 1,8 1 0,12 1 0,10-1-1,14 1 1,10 0-1,9 1 0,9-2 2,6-3 0,8 1 2,-1-5 2,2 2-1,-8-4 1,-2 2 0,-13-2 0,-3 4-2,-16-2 0,-5 4-2,-16-3-1,-7 4-1,-9-2-1,-9 1 0,-9-1-1,-4 1 1,-9-1-1,-11 0 0,11 2 1,-11-2-1,0 0 0,0 0 0,0 0 0,0 12 1,0-12-2,0 0 2,0 0-2,-4 10 0,4-10-4,0 0-16,-12-8-14,9-5 1,-5-12 0</inkml:trace>
  <inkml:trace contextRef="#ctx0" brushRef="#br0" timeOffset="1011">2886 51 3,'9'0'13,"-9"0"-2,13-1-2,-2 2-2,5-1 0,7 1 0,8-1 0,10 0 1,9-1 1,18 1 0,9-3 0,19 2-1,15-2-2,16 3 0,7-2 0,11 2-2,2-4 1,3 4-1,-8-2 0,-7 1 0,-16-1 0,-11 1 0,-17-2 0,-10 3-1,-16-1-1,-13 2 0,-12-1 0,-8 2-1,-10-2 1,-4 1-1,-18-1 1,13 0-1,-13 0 0,0 0 0,0 0 0,-13-4 0,13 4-1,-14-3-1,14 3 0,-12-2-2,12 2-10,-15 4-24,3-7 0,-2-4-3,-12-12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0:27.0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197 1650 17,'4'-37'21,"11"-3"-12,5-7-4,2-7-1,4-5 1,-2-1-1,4 0 0,-3 2 1,2 5 0,-7 1 1,-1 10-1,-4 1 0,-3 12 0,-3 3 1,-2 9 0,-4 3-1,-3 14 0,0 0-1,12 0 0,-6 16-1,1 8-2,4 7 0,5 8-1,1 7 1,3 6 0,2 1-1,-1 0 1,-1-3-1,1-3 2,-7-8-1,-1-4 1,-6-9-1,-2-4 2,-6-7-1,-5-1-1,-7-4 0,-8-3 0,-8-1-1,-7-4 0,-6 0 1,-7-3-1,-3 0 1,0-2 0,1-3 1,9 1 0,2-2 1,11 3-1,8-4 0,10-2 0,11-2 0,14-5-1,13-4-1,10-4 0,12-4 0,10-4-1,8 1 1,5 0-2,7 4-5,-6-2-12,1 5-17,-1 8-1,-8-1 0</inkml:trace>
  <inkml:trace contextRef="#ctx0" brushRef="#br0" timeOffset="651">1069 1446 15,'0'0'20,"-21"-4"0,12-5-15,4-4-5,4-2 1,2-3 1,1-3 3,5 1 4,0-3 2,6 2-1,-1-3-2,5 5-3,-2 1-1,4 3-2,-3 4 0,3 5-2,-1 4 1,0 5-1,0 5 1,-2 6 0,0 2 0,0 5 1,-2 0 1,-1 4 1,-7-3 1,-1 3 2,-8-6-1,-4 3 0,-10-6 0,-3 1-1,-8-6 2,-3 0-4,-5-6 0,0 0-2,-3-5-1,2-7-4,8 4-12,1-6-22,1-6 0,6 0-1,5-9 1</inkml:trace>
  <inkml:trace contextRef="#ctx0" brushRef="#br0" timeOffset="1172">1246 866 10,'-9'0'28,"9"0"0,0 0 1,0 0-20,0 0-7,-1 13 0,7 0 1,-3 4 2,4 8 0,-3 5 2,7 12 1,-6 3-2,7 9 0,-1-1 0,3 3-2,2-4 0,0-4-2,2-6-2,-4-12-5,7-5-15,-4-10-16,-7-14 0,0-5 0</inkml:trace>
  <inkml:trace contextRef="#ctx0" brushRef="#br0" timeOffset="1492">1541 1139 32,'0'0'35,"8"18"1,-8-18-1,0 0-17,11 7-18,-11-7 0,9 17 0,-4-6 0,-2 2 1,2 0-1,1 1 2,1-4 0,4-1 1,2-11-1,10-5 0,4-10 1,5-6-2,-1-5 0,2-1 0,-4-1-1,-1 3 0,-7 4 1,-7 7 0,-4 7-1,-10 9 1,0 0 0,10 10 0,-7 0 1,3 3-1,6-3 0,5-1 0,7-5 0,5-8 0,6-7 1,6-3-1,-2-5 0,-3-1 0,-5-1 0,-4 5 0,-7 3 0,-7 5-1,-13 8 1,11 2-1,-12 7 1,1 4-1,2 2 0,1 5-1,5 3-1,3-1-2,12 3-11,0-10-25,5-8 1,2-6-2,0-9 1</inkml:trace>
  <inkml:trace contextRef="#ctx0" brushRef="#br0" timeOffset="2003">2581 835 54,'0'0'38,"0"0"-2,2 11 0,-2 0-30,1 4-6,2 4 0,0 5 1,0 7-1,3 2 1,0-1 0,0-1-2,3-4-4,-2-14-16,5-12-16,3-10-1,0-18 2</inkml:trace>
  <inkml:trace contextRef="#ctx0" brushRef="#br0" timeOffset="2273">3045 723 44,'11'8'36,"0"-3"-1,-11-5-2,0 0-26,-8-10-8,-1 10 0,-5 2 2,-5 3 0,-1 0 0,-6 1 2,4 5 2,-2-2-1,7 1 0,2 0-3,6 0-1,9-10 0,-3 18 0,11-8 0,3 0-1,4 1 1,2 3 0,2 1 1,0 1-1,-1 3 0,-1 0 0,-6 1 1,-2 2 1,-6-4 0,-4 3 0,-8-2 0,-1-1 0,-6-5 0,0-1 0,-2-4-3,0-7-3,6-1-5,-3-11-7,15-2-15,2-3-8,8-7-1,9-4 2</inkml:trace>
  <inkml:trace contextRef="#ctx0" brushRef="#br0" timeOffset="2664">3353 703 29,'28'-8'36,"-12"3"1,-5 4-1,-11 1-20,0 0-9,-17 11-2,-3-4-1,-2 2-1,-6 1 0,-3 3-1,0-2-1,4 2 1,3-3-1,7 2 0,7 0-1,6 0 0,13-2-1,8 1 1,6 2 0,5 2 0,3 1 0,3 0 1,-1 0-1,-1 1 0,-9-1 0,-6 0 0,-7-1 1,-6-2 0,-7-1 0,-6-2-1,-3-3 1,-5-4-1,1-3-2,-3-9-2,8-2-2,-2-9-2,9-1 0,1-8-2,11 1 1,2-7 1,10 5 1,3-5 2,7 4 2,4 0 1,5 5 1,4 1 1,-2 6 2,2 4 1,-6 4 1,0 9 2,-10 2 1,0 10 0,-13-1 2,0 12-1,-10-2-1,1 6 0,-4-2-3,0 2 0,-2-2-2,2-2-1,2-3-2,0-8-2,6-1-14,1-10-22,-5-12 2,4-6-3,-3-13 1</inkml:trace>
  <inkml:trace contextRef="#ctx0" brushRef="#br0" timeOffset="3285">3811 104 76,'-3'10'40,"3"-10"-2,-1 17-7,1-17-31,0 0-1,0 0 0,3 14 0,0-4 0,0 7 0,2 6 1,2 7 0,-1 7 0,2 7 0,2 3 1,1 0-1,-2 1 0,0-5 1,0-5-2,-2-7 2,0-9-2,3-9 1,0-11-1,3-7-1,5-7 1,3-4 0,3-3 0,2-1-1,4 3 1,-3 5 1,-1 7 0,-3 9 0,-7 8 1,-2 10 1,-9 5 0,-3 8 1,-7 0 0,-2 5 0,-7-4 1,-1 0 0,-4-7-1,0-6 0,-2-8-2,-1-8 0,-1-7-1,-1-8-1,3-7-2,-5-8-3,9-1-9,-2-13-27,7-4 1,7-6 0,5-8 1</inkml:trace>
  <inkml:trace contextRef="#ctx0" brushRef="#br0" timeOffset="3785">4310-2 39,'0'0'37,"15"10"1,-15-10-2,5 19-18,-5 0-16,-3 7-2,1 9 0,-2 8 2,0 11 1,-1 5 0,2 5 0,-1-2 0,2 2 0,1-5 0,4-5-2,5-7-6,0-18-18,9-11-16,5-13 0,1-15-2,7-12 2</inkml:trace>
  <inkml:trace contextRef="#ctx0" brushRef="#br0" timeOffset="4036">4641 433 53,'4'17'36,"5"-1"-2,1 2-6,2-14-25,6-3-2,1-8 1,4-5 0,2-7 0,0-2 0,0-6 0,-2 2 1,-2 0 0,-4 3 0,-5 2-2,-3 4 1,-6 4-1,-4 1-1,1 11 0,-20-11 0,2 11 0,-3 1 0,-5 4-1,-4 2 1,-4 6 0,-4 4 0,-1 2 0,0 5 1,0 1 0,5 4 0,0 1 1,6 0-1,5 2 0,8 0 1,9-2-1,7 1 0,11 0 0,9-3 1,11-2-1,13-2 1,9-4-1,11-4 0,9-6-1,2-7-4,9 1-10,-4-9-26,-6-6 1,-8-4-2,-13-6 1</inkml:trace>
  <inkml:trace contextRef="#ctx0" brushRef="#br0" timeOffset="5147">273 1396 17,'1'-10'23,"-1"10"-3,0 0-2,-5-10 0,5 10-3,0 0-4,0 0-1,0 0-3,0 0-2,-9-2-1,9 2-1,0 0-2,-3 12 0,-3-1-2,-3 3 1,-4 5 0,-6 4 1,-4 6 0,-3 6 0,-4 0 0,0 2 0,-1-2 1,6 0-1,2-5-2,5-6-2,10-3-4,8-21-7,0 0-21,0 0-1,14-11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05.0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298 19 2,'0'0'12,"1"-15"2,-1 15 0,0 0 0,0-13 0,0 13-1,0 0 1,0 0-5,-3 10-2,5 1-3,0 7-3,3 5 0,1 11-1,3 7 0,1 11 0,0 7 1,2 4 0,-2 6 0,0-2 1,-3-2-1,-1-9 0,-2-10-1,1-9 0,-1-19-3,-4-18-4,15-9-7,-5-21-8,5-11-2,-3-15 0,6-5 2</inkml:trace>
  <inkml:trace contextRef="#ctx0" brushRef="#br0" timeOffset="270">567 108 22,'12'-32'25,"-4"10"0,-4 6-1,-4 16-6,0 0-4,3 10-5,-4 9-2,5 9-2,-3 7-2,5 8-1,1 7 0,6 9 1,-3 0 0,4 2 0,-2-3 0,2-2 0,-3-8-1,-1-7-1,-1-7-1,-4-13-3,0-6-9,-5-15-20,-10-14-4,0-5-1,-10-11 0</inkml:trace>
  <inkml:trace contextRef="#ctx0" brushRef="#br0" timeOffset="581">23 498 16,'-19'6'29,"19"-6"0,-9 3 2,9-3-19,29-13-5,2 2-3,15-1-1,5-1 0,14 1 0,11-3 0,10 3 0,1 0-1,5 5 0,-4 0 0,-4 0 0,-1 0 0,-5 1-1,-14 0 1,-8-2-3,-11 3-6,-15 2-24,-16-9-4,-10 1 1,-22-4-1</inkml:trace>
  <inkml:trace contextRef="#ctx0" brushRef="#br0" timeOffset="931">31 299 34,'0'0'29,"21"7"1,-4-11-12,8-5-17,9-2 1,5-3 2,10 1 1,2-5 1,10 4-1,5-5 0,2 4 1,6-1-1,6 2-2,4 4-8,3 4-20,5-4-9,6 9-1,-6-4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06.3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1234 32,'-23'-4'32,"10"-1"0,0-13-1,1-5-27,14-8-5,13-4-1,4-5-1,10 1 1,6-1-1,7 3 2,1 7-1,4 9 1,-3 10 1,-8 10 2,-5 14 1,-13 9 2,-8 16 2,-15 2 2,-5 11 0,-17-5 0,-1 5 1,-10-8-2,-1-4-2,-3-13-3,2-8-4,6-9-5,0-16-6,13-3-13,4-10-13,6-10-1,11-7 0</inkml:trace>
  <inkml:trace contextRef="#ctx0" brushRef="#br0" timeOffset="330">479 669 37,'18'10'34,"0"12"1,-6 2-1,-2 6-23,0 10-11,3 11 1,-1 13 0,-4 9 1,-2 10 0,-3 3-1,-2 3 2,-3-6-1,2-4 1,-4-15-1,2-12 0,1-15-6,-2-22-6,3-15-17,-2-16-8,-6-14-2,-2-8 0</inkml:trace>
  <inkml:trace contextRef="#ctx0" brushRef="#br0" timeOffset="561">443 1161 29,'-8'-10'33,"8"10"2,0 0-1,-5-14-20,5 14-9,21-12-2,-2 5-1,10-6 0,10 2 0,8-6 0,13 1 0,6-2-2,5-3-10,5 2-25,7 1-1,-8-6 0,2 4 0</inkml:trace>
  <inkml:trace contextRef="#ctx0" brushRef="#br0" timeOffset="921">1440 880 13,'1'-14'29,"10"11"1,-1-6 0,6 1-18,11 2-9,6 1-2,5 3 1,4 2 0,3 5 0,-2 2 1,2 8 1,-9 1 0,0 8 0,-12 1 1,0 5 1,-13-3 0,-3 5 0,-13-3 0,-5 2 0,-12-6-1,-5-1-1,-9-5 0,-3-3-2,-3-3-1,0-5 0,5-4-1,6-4-1,6-2 0,8-6-1,10-4 0,11-7-1,13-5-1,9-9 0,9-5 1,5-7-2,10-7 2,3-4 1,2-3 0,-1-3 0,-4-1 2,-5 2 0,-3 2 0,-7 4 0,-6 7 1,-4 7-1,-6 8 0,-2 9 0,-5 10 0,-2 10 1,-10 4 0,17 25 0,-12 5 0,0 12 1,0 11 0,3 9 2,-3 4-1,2 3 0,-1-3 0,2-4-1,-2-9 0,0-11-2,0-12-3,-5-17-4,-1-13-11,0 0-3,-13-24 0,-9-9 2,4 4 3,-12-9 8,4 2 5,-4 2 6,-2 4 12,8 9 3,0 0 0,12 13-1,-4-6-5,16 14-4,-5-12-2,5 12-3,23-14 0,1 8-1,8-2-1,7 1-1,15 0-2,4-3-10,11 5-24,7 6 0,-1-1-1,1 7 0</inkml:trace>
  <inkml:trace contextRef="#ctx0" brushRef="#br0" timeOffset="1712">2678 973 33,'-39'-11'34,"8"-2"1,3-14-1,8-8-25,13 0-7,10-3-1,8 1-2,12 3-1,5 2 0,7 8 1,3 7-1,1 10 2,-2 9 2,-5 10-1,-1 8 2,-9 5 1,-4 7 1,-11 0 1,-4 7 0,-12-5 1,-2 1-2,-12-8 1,-3-3-2,-6-9 0,-2-3-3,2-8-2,-3-10-4,12-1-18,-1-8-15,8-7-2,7-4 0,7-8 0</inkml:trace>
  <inkml:trace contextRef="#ctx0" brushRef="#br0" timeOffset="2183">3165 613 25,'0'0'30,"0"0"2,0 0-8,6 10-13,-3 2-5,-3 3 1,3 8-1,-2 2 1,5 5-1,-2-2 1,7 2-2,1-7 1,6-5-2,7-14-1,6-10-1,2-12-1,2-4 1,0-5-1,-1-3 0,-5 1-1,-3 2 1,-9 7 0,-5 6 0,-12 14 0,12-12 1,-12 12-1,0 0 1,1 10-1,-1-10 0,5 13 0,5-8 0,6-4-1,10-4 1,7-6-1,5-5 0,6-4 1,0-2-1,0-1 0,-4 0-1,-7 5 1,-8 5 0,-7 8 0,-4 8 1,-6 7-1,-4 4 1,-1 4 0,1 3 0,3 2 0,0 0-1,5 0 0,4-4-1,6-2-4,0-12-21,9-6-15,3-5 0,0-12 0</inkml:trace>
  <inkml:trace contextRef="#ctx0" brushRef="#br0" timeOffset="2734">4741 279 63,'0'0'40,"10"8"-2,-10-8 1,-28 3-33,3 4-5,-9 4-1,-8 5 0,-6 5 0,-7 6 0,-3 5 0,1 1 0,5 1 0,9-3 0,9-4-2,10-5 1,12-2-1,14-8 0,14-1 0,8-4 0,8 1 0,3 1 1,4 1 0,-2 0 1,-1 4 0,-4 1 1,-11 1 0,-4 3 2,-9 1-1,-6 2 1,-7-2 1,-4 0-1,-10-3 1,-2-2-1,-2-1-1,-3-6-2,2-1-4,-5-9-15,4 0-22,6-4 2,4-7-3,11-4 2</inkml:trace>
  <inkml:trace contextRef="#ctx0" brushRef="#br0" timeOffset="3225">5409 336 37,'0'0'38,"14"4"0,-14-4 0,0 0-17,-4 21-16,5-2-2,-1 8 0,0 4-1,3 7 0,0 0 0,4 3 0,1-4-1,2-5-2,2-6-3,-3-16-13,5-10-23,0-10 1,-2-18-2,0-13 2</inkml:trace>
  <inkml:trace contextRef="#ctx0" brushRef="#br0" timeOffset="3575">5924 0 15,'0'0'33,"14"14"-1,-9-5 0,-5-9-14,9 23-7,-5-8-3,1 8-3,-3 2 1,2 7-1,-4 2 2,5 6-3,-4-3 1,4 1-2,-3-7-1,5-4 1,-1-7-1,5-10 0,2-12-1,5-9 0,2-10 0,3-7-1,3-3 0,1-3 1,0 0-2,-3-1 1,-2 9 0,-4 6 0,-5 4 0,-3 8 1,-10 8-2,17-5 1,-17 5 1,14 13-2,-4 1 2,0 3-1,2 7 2,2 5-2,-1 3 2,2 7-1,-1 0-1,-2-2-6,0 2-35,0-5 1,-2-11-2,-5-10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9:11.7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-13 1235 9,'-7'12'27,"7"-12"1,0 0-1,17-14-22,-3 2-4,5-2-3,5 0 1,7-1 0,5 4 1,8 2-1,-2 6 1,2 5 0,0 6 1,-1 6-1,-2 3 0,-6 6 2,-5 1-1,-6 7 3,-8-1-1,-6 6 2,-12-3-1,-5 1 3,-11-4-2,-6 0 0,-8-8-1,-3-1 0,-4-8-1,-1-6-1,2-6-1,4-4-2,5-6 0,7-4-1,6-3 0,9-5 0,11-2-1,7-4 1,10-2 0,9-2-1,11 1 2,3-2-3,6 1 2,2-3-2,1 4 2,-3 0-1,-5 7 2,-6 0 2,-9 7 0,-5 4 3,-8 3-1,-2 9 1,-15 0 0,15 21-1,-13-4 0,1 7-1,-3 0 0,2 3 0,-2-1-1,2-2 1,0-8-1,-2-16 2,21 5-1,2-15-1,7-12 1,6-5-1,3-4 0,2 0 0,-1 2 0,-6 5 2,-7 7 0,-3 8 1,-12 10 0,-1 10 1,-7 5-1,0 3-1,0 3 0,2 2-2,4-1-1,-2-1-6,6-3-32,3-5 0,-4-5 0,2-4-1</inkml:trace>
  <inkml:trace contextRef="#ctx0" brushRef="#br0" timeOffset="951">1544 912 23,'0'0'16,"-18"-7"0,0 8 0,-2 10 1,-9 0-3,0 9-1,-7 0-4,4 5-3,1-2-3,4 2-2,4 1-3,6-6-1,9-1 1,9-6-2,10 0 2,7-5-2,7-1 2,4 2 0,6-5 1,0 5 1,2 0 0,-4 4 1,-4 2 1,-5 4 3,-7 0-1,-5 3 3,-11-5-1,-2 2 2,-12-6-3,-2-4 0,-7-7-4,-3-6-8,6-6-14,1-6-15,0-6 0,9-6-2</inkml:trace>
  <inkml:trace contextRef="#ctx0" brushRef="#br0" timeOffset="1322">1657 973 35,'18'-2'29,"5"9"1,-8 0-14,1 1-12,1 7 0,-5 0 0,2 13 2,-6-5 0,3 6 1,-7-7 1,5 5-1,-6-8 1,6-3-1,0-10-3,6-14-2,2-7-2,2-9 1,5-4-2,1-4 2,2 0-2,-3 1 1,-2 4-1,-4 7 2,-2 9-1,-3 9 1,-4 7 0,0 6 0,-3 6 0,2 3 0,2 2 0,2 6 0,1-3-1,2-3-1,-2-3 2,5-5-2,1-10 2,1-6 0,0-8 0,0-10 0,-1-5 0,-2-3 1,0-7-1,-3-4 1,-2 4-2,-4 0 0,-2 4-2,-2-2-5,5 9-22,-4 1-10,-4 4-1,1 4 1</inkml:trace>
  <inkml:trace contextRef="#ctx0" brushRef="#br0" timeOffset="1842">2486 922 37,'11'1'30,"13"-1"-5,-7-18-4,8 0-28,2-5-2,6-1 5,-2-3 3,-1 1 2,-1 5 3,-9-4 6,3 9 3,-9-2 0,-1 5-2,-7-1-6,-2 4-2,-7 0-2,3 10-1,-19-11 0,2 9 0,-4 4-1,-6 4 1,-3 5-1,-3 6 1,-1 11 0,1 6 0,0 6 0,1 5 1,4 2-1,8 1 0,7-2 0,8-4 0,9-10-1,10-9 1,12-14-2,8-12-1,11-12 0,2-14-1,9-8 0,1-9 1,2-3 2,-4-3 0,-5 6 3,-5 4 0,-10 8 2,-4 13 1,-8 6-1,-2 12 0,-7 8-2,1 8-1,-4 6-1,0 6 1,1 5 0,-2 4 1,-3 1-1,0 2 2,-4-3-1,-1-1 0,-3-6 2,1-3-1,-3-8 1,3-2 0,0-14 0,0 0 0,-13-8 0,10-10-1,0-10 0,2-5-1,1-6-1,4-5-1,2-1 0,6-1-1,5 2 0,4 6-1,5 7 0,3 3-1,6 11-6,4-1-31,2 1 0,4 2-1,1-3 2</inkml:trace>
  <inkml:trace contextRef="#ctx0" brushRef="#br0" timeOffset="2694">4172 501 62,'0'0'37,"0"0"-3,-6 17-6,-3-13-26,-2 3-3,-1 5 0,-6 4 1,0 6 1,-3 7 0,-3 5 2,1 5-1,1 0 3,2 3-2,3-1-1,7-4 0,5-2-1,6-6-1,6-9 0,10-4 0,6-10 0,7-10-1,11-8-2,0-14-3,9-6-2,-4-16-1,7 0-1,-7-16 1,3 3 0,-9-7 2,-3 2 5,-7 2 3,-6 1 4,-2 11 4,-10 0 0,1 17 0,-10 2 1,3 12-2,-7 6-2,1 15-2,0 0-2,-12 23-1,6 5-1,0 6 0,-2 12 0,2 8 1,0 3 0,3 6 1,2-1-1,4 0 0,2-4-2,0-10-5,9-7-20,-1-10-12,1-14-2,3-13 1</inkml:trace>
  <inkml:trace contextRef="#ctx0" brushRef="#br0" timeOffset="3204">4789 468 55,'0'0'41,"15"-5"-3,-15 5-1,13-4-24,-13 4-16,20 0-3,-8 0 1,6 7-1,0-3 1,4 5 1,1 0 3,1 3 1,2 1 0,0 1 1,-1 4 0,0-3 0,-2 5 0,-3-2 0,-4 0 0,-6 0 1,-5 0 0,-8-1 2,-5-1 0,-11-4 0,-5 1 0,-9-5-1,0 1 0,-4-4-1,2-5-1,3-2-1,4-2-1,8-1 0,5-3 0,9-1-1,7-4 0,10 3-2,4-4-2,12 4-5,0-8-3,11 5-12,4-1-12,-1-3 1,2 2 0</inkml:trace>
  <inkml:trace contextRef="#ctx0" brushRef="#br0" timeOffset="3895">5289 330 62,'-1'-11'35,"1"11"-2,10 7-13,-10-7-19,9 14-1,-4 0 0,1 9 1,-3 5 1,2 8 1,-4-2 2,4 4-1,-2-4 0,6-3-1,-1-7-1,7-8-1,4-12 0,5-10 0,7-9-1,2-8 1,1-5 0,-1-4 1,-4-2 0,-2 2 1,-9 0 0,-3 6 0,-10 3-1,-5 3 0,-3 4-1,-2 1-2,1 5-4,-9-6-10,3 7-26,10 9 0,-13-13 0,13 13 2</inkml:trace>
  <inkml:trace contextRef="#ctx0" brushRef="#br0" timeOffset="4276">6127 115 49,'18'-10'32,"-2"5"-5,-19-11-2,-4 7-29,-8-1-2,-6 9 4,-10 5 0,-8 6 2,-4 6 3,-8 5 6,6 9 1,-5-1-1,6 3-5,7-1-4,8-2-1,10-3 0,9-2-1,13-2 1,8-5-1,11 0 1,6-3 0,10 2 0,1-2 1,0 0 0,2 1 0,-6-1 1,-4 1 1,-8-2 1,-4 2 1,-14-5 1,-5 3-1,-12-4 0,-7-2 0,-9-3-3,-4-4-8,-1-5-21,-1 1-10,-2-7 0,7-2 0</inkml:trace>
  <inkml:trace contextRef="#ctx0" brushRef="#br0" timeOffset="4706">6258 357 49,'30'11'26,"-8"-17"1,8-6-11,-3-2-17,5-7 2,0-4 1,-1-7 2,4 1 2,-7-7 5,5 7 2,-10-4-1,0 9-3,-6 1-3,-3 5-3,-6 4-1,-5 2 0,-7 4-1,4 10-1,-21-11 0,6 8-1,-3 5 0,-4 3 1,-1 4-1,-1 5 1,-1 7 0,0 5 1,-1 3 0,2 4 2,2 1-2,3 3 2,2-1-1,2 1 0,5-3 0,4-3 0,3-3 0,4-3-1,6-4-1,8-3 1,9-6-1,10-4 0,13-5-2,6-8-5,18-2-23,7-7-11,4-13 0,4-8-2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17:06.7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360 125 20,'0'0'14,"0"0"-1,0 0-3,0 0-4,0 0-3,-6 16-1,2 0-2,2 7 1,-2 6 1,5 10-1,-8 7 1,5 13 0,-4 6 0,3 7 0,-2 13-1,0 7 0,-4 12 0,2 10 1,-2 9-1,-1 9 1,-4 11 0,-1 9 1,-4 7 0,5 10 0,2 6 1,3 7-1,-2 3 0,5 4 0,1 4-1,4 2-1,0 4 0,-4 4 0,-1 4 0,-5 5 1,3 5-1,-3-2 0,3 8 0,-3 0 1,-1-1-1,3-3-1,2-4 1,5-4-1,-7-3 1,6-1-1,-8-8 1,6-5-1,-1-10 1,-1-5-1,0-14 1,-5-9-2,11-14 2,-6-12-1,12-11 0,-8-7 1,4-10-1,1-10 0,4-10 1,3-8 0,-4-8-1,4-8 1,-3-11-1,12-6 1,0-11-1,5-3 1,0-4 0,3-3 1,4-5-1,5 0 0,7-2 1,3-3 0,4-2-1,6-1 1,10-5-1,7-2 0,11-6 0,9-2 1,9-5 0,8-2-1,10-1 1,14-1-1,5 2 1,8-1 0,9 2-1,7 4-1,8 0 0,8 1 1,8 0-1,4 0 0,7-4 0,7 2 0,6-1 0,-1-2 0,7 2 0,2 2 0,1 1 0,5 3 0,1 2 0,0 1 0,5 0 0,2 0 0,-1-1 1,-1-2-1,1 2 0,-7-2 0,1 2 0,-5 0 1,-7 3-1,-1 4 0,-3 1 0,-8 1 2,0 3-2,-4 4 0,-9-1 0,-6 3 0,-8-1 0,-8-1 0,-9 1-2,-9-1 4,-10 0-2,-9 0 0,-8 0 0,-7-1 0,-7 0 1,-10-2-2,-8-1 2,-7-1-2,-5-3 1,-6-3-2,-6-3 1,-6-4 1,-5-1-1,-4-3 0,-2-1 0,-5-4 1,-2-1-1,-2-4 1,-1-3-1,-1-4 0,0-4-1,-1-9 0,-2-4-1,-3-8 0,1-5 0,-6-9 1,-3-4 0,-3-7 2,-2-7 0,0-7 1,-2-5 1,0-4 0,1-10-1,1-5 0,5-10 1,-2-7-2,0-6 0,-4-4 0,1-8 0,-6-7-1,-3-6 1,-5-5 1,-2-3-2,-2-5 2,-1-2 0,0-5-1,4 0 0,0-4 1,3 0-1,-1 0 0,1 6 0,-2 2 0,-1-3 0,-3 5 0,-5 3 1,-1 5-1,-1 2-1,-1 3 1,0 1-1,1-1 1,3 4-1,2 1 1,6 1-1,5 5 1,2 5 0,2 7 0,2 5 0,0 8-1,-3 9 1,1 11 0,-6 6 0,-4 9 0,-2 6-1,-4 6 1,-3 6-1,-3 3 0,-4 8 0,-4 2 0,-4 5 0,-6 3 0,-9 7 0,-9 3 1,-8 6 0,-12 3 0,-10 3 0,-10 5 0,-7 3 0,-11 3 0,-8 2 0,-12 4 0,-6 1 0,-10 5 0,-11 4 0,-11 0 0,-9 2 1,-6 0-1,-7 2 1,-2-1-1,-5 0 0,-3-1 0,-3 0 0,1-1 1,-7-1-1,-5 3 0,0 0 0,-7 1 0,-6 3 0,-2 0 1,-3 0-1,-2 1 0,3-2 0,-1-1 0,0-1 0,3-3 1,1-2-1,3-1 1,5-1-1,-2 2 1,1 1-1,2 3 1,-1 2 0,4 4-1,1 2 1,3 2-1,1 2 1,7-3-1,7-2 1,10-1-1,10-5 1,14-2-1,12-3 1,9-1 0,21-2 0,14 2-1,13 4-4,6 1-13,14 4-17,11 4-2,0-9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0:32.7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1152 10,'0'0'19,"0"0"-12,0 0-6,9 7 3,-9-7 1,12 1 1,-2-1 1,0-2 1,4 0-1,2-2 0,4 1 0,3-2-2,6 0-2,7-1 0,5-1 0,7-3 0,9 0 0,9-4 0,9-1-1,7-3 1,11-2-1,8-4 1,5-2 0,6-2-1,9 0 1,4-2-1,6 2 2,3-1-2,2 0 0,5 1-1,5 1 0,-1-1 0,4 1 1,0-2-1,4-1 0,-1 0 0,4-1 0,0-2 1,3 0-1,1-5 1,0 1-1,-1-2-1,0 1 1,0 0-1,-4 2 1,-5 2 0,-6 3-1,-6 3 1,-4 3 0,-10 3 0,-13 1 0,-9 1-1,-10 3 0,-10 2 0,-11 0 0,-11 4-3,-12-3-4,-4 6-7,-9-2-10,-8 1-11,2 4-1,-9-5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0:33.5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6032 935 9,'2'-9'21,"-6"-9"-9,1-5-5,1-4 1,-1-7 1,1-3 0,-4-9 1,2-4 0,-4-8-2,0 1-3,-3-7-1,-1 0-2,-3 0-2,0 1 0,0 6 0,-1 5-1,2 7 2,0 7-2,3 9 1,0 6-2,3 9 1,-1 4-1,9 10 0,-17-12 0,17 12 0,-16-7 0,5 3 0,-3 0 0,-4-1 1,-2 0 1,-7 0 0,-6 2 0,-7 0-1,-5 2 1,-8 2 0,-8 2-1,-5 4 1,-10 3 0,-6 2-1,-9 4 1,-12 4-1,-10 5 1,-10 5-1,-10 3 1,-8 3-1,-11 4 1,-6 4-1,-5 1-1,-5 2-1,-1 0 0,-1-3 1,-2-1-1,-2 2 0,2-4 0,0 1 0,-2 2 1,3-1 1,1 0 0,3 2 0,2-2 0,5-1 1,1 1 1,7-6 1,8-3 0,5-3 0,6-5 1,4-1-1,10-4 0,6-2 0,11 0-2,5-4 1,8 1 0,10-3 0,5 1 0,12-4 1,5 2-1,8-1 2,5 0-2,6-1 1,9 1-2,4-1 1,6-2-2,5 2 0,5-3 0,9-7 0,-8 14 0,8-14-1,9 14 2,-2-5-1,3 2 1,3 4-1,-1 3 1,3 7 0,-2 4 0,-1 7 1,-1 5 0,-2 6 2,-3 3 1,-6 3 1,1 5 1,-5-4 0,1 3 1,-2-5 0,3-2-2,-1-6 0,5-2-1,3-10-2,2-4-1,5-5-1,2-4 1,4-3-1,4 0 0,5-4 0,4 1 1,8-1-1,8-2 0,8-1-4,6-6-11,11-5-17,10 1-1,0-12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A99383F4-6CD0-4220-BF37-36ADEC397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57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0C090-56E9-4F5E-8AD7-C8E059300817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23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56725-86A0-4850-937C-A47381CDBD4F}" type="slidenum">
              <a:rPr lang="en-US"/>
              <a:pPr/>
              <a:t>10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Node selection heuristics?</a:t>
            </a:r>
          </a:p>
          <a:p>
            <a:pPr eaLnBrk="1" hangingPunct="1"/>
            <a:r>
              <a:rPr lang="en-US" smtClean="0"/>
              <a:t>Number of atoms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Heuristics for selecting atoms</a:t>
            </a:r>
          </a:p>
          <a:p>
            <a:pPr eaLnBrk="1" hangingPunct="1"/>
            <a:r>
              <a:rPr lang="en-US" smtClean="0"/>
              <a:t>Often you want to select the atom that results in the fewest neighbors as this reduces the branching factor of the search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6D1DC-2E63-4141-94B9-DE2C5A90AA1E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4218A-596D-4862-A782-AC9C57F14D68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propositions up s2, up s3,</a:t>
            </a:r>
          </a:p>
          <a:p>
            <a:pPr eaLnBrk="1" hangingPunct="1"/>
            <a:r>
              <a:rPr lang="en-US" smtClean="0"/>
              <a:t>ok s2 have no internal structure. There is no notion that the proposition</a:t>
            </a:r>
          </a:p>
          <a:p>
            <a:pPr eaLnBrk="1" hangingPunct="1"/>
            <a:r>
              <a:rPr lang="en-US" smtClean="0"/>
              <a:t>up s2 and up s3 are about the same relation, but with different individuals,</a:t>
            </a:r>
          </a:p>
          <a:p>
            <a:pPr eaLnBrk="1" hangingPunct="1"/>
            <a:r>
              <a:rPr lang="en-US" smtClean="0"/>
              <a:t>or that up s2 and ok s2 are about the same switch. There is no notion</a:t>
            </a:r>
          </a:p>
          <a:p>
            <a:pPr eaLnBrk="1" hangingPunct="1"/>
            <a:r>
              <a:rPr lang="en-US" smtClean="0"/>
              <a:t>of individuals and relations.</a:t>
            </a:r>
          </a:p>
          <a:p>
            <a:pPr eaLnBrk="1" hangingPunct="1"/>
            <a:r>
              <a:rPr lang="en-US" smtClean="0"/>
              <a:t>An alternative is to explicitly represent the individual switches s1,</a:t>
            </a:r>
          </a:p>
          <a:p>
            <a:pPr eaLnBrk="1" hangingPunct="1"/>
            <a:r>
              <a:rPr lang="en-US" smtClean="0"/>
              <a:t>s2, s3, and the properties or relations, up and ok. Using this representation,</a:t>
            </a:r>
          </a:p>
          <a:p>
            <a:pPr eaLnBrk="1" hangingPunct="1"/>
            <a:r>
              <a:rPr lang="en-US" smtClean="0"/>
              <a:t>“switch s2 is up” is represented as up(s2). A binary relation, like</a:t>
            </a:r>
          </a:p>
          <a:p>
            <a:pPr eaLnBrk="1" hangingPunct="1"/>
            <a:r>
              <a:rPr lang="en-US" smtClean="0"/>
              <a:t>connected to, can be used to relate two individuals, such as connected to(w1, s1)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6926-49D5-43DD-A7E4-174FD32FD7CB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Economy of symbols: 10 individuals and 1 binary relation can express….</a:t>
            </a:r>
          </a:p>
          <a:p>
            <a:pPr eaLnBrk="1" hangingPunct="1"/>
            <a:r>
              <a:rPr lang="en-US" i="1" smtClean="0">
                <a:latin typeface="Arial Unicode MS" pitchFamily="34" charset="-128"/>
              </a:rPr>
              <a:t>connected_to(X,Y) </a:t>
            </a:r>
            <a:endParaRPr lang="en-US" smtClean="0"/>
          </a:p>
          <a:p>
            <a:pPr eaLnBrk="1" hangingPunct="1"/>
            <a:r>
              <a:rPr lang="en-US" smtClean="0"/>
              <a:t>1000 wires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50EB2-B23B-4D42-86E5-1CAB9C39D3E1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447F5-1FC6-410C-BA66-7DB458DC19DE}" type="slidenum">
              <a:rPr lang="en-US"/>
              <a:pPr/>
              <a:t>17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E1999-1C16-4E54-B9E7-48ECD49B0D44}" type="slidenum">
              <a:rPr lang="en-US"/>
              <a:pPr/>
              <a:t>18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D4729-774A-4A83-A401-6CC81115FCEF}" type="slidenum">
              <a:rPr lang="en-US"/>
              <a:pPr/>
              <a:t>19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D4729-774A-4A83-A401-6CC81115FCEF}" type="slidenum">
              <a:rPr lang="en-US"/>
              <a:pPr/>
              <a:t>20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DEB5A-BF7A-4D59-9995-8E9997F4605B}" type="slidenum">
              <a:rPr lang="en-US"/>
              <a:pPr/>
              <a:t>22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DEB5A-BF7A-4D59-9995-8E9997F4605B}" type="slidenum">
              <a:rPr lang="en-US"/>
              <a:pPr/>
              <a:t>23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24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9E19D-88F0-419F-8049-6E9E14B385CF}" type="slidenum">
              <a:rPr lang="en-US"/>
              <a:pPr/>
              <a:t>25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3589F0F7-23FF-4696-B943-D15970E7C2C9}" type="slidenum">
              <a:rPr lang="en-US" smtClean="0"/>
              <a:pPr defTabSz="931863"/>
              <a:t>26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2775"/>
            <a:ext cx="5153025" cy="41894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2781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3B0CE-5F8E-41B7-B0D6-17A59AEE4632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Single inference rule that yields a complete inference algorithm when coupled with any complete search algorithm</a:t>
            </a:r>
          </a:p>
          <a:p>
            <a:pPr eaLnBrk="1" hangingPunct="1"/>
            <a:r>
              <a:rPr lang="en-US" smtClean="0"/>
              <a:t>"SL resolution with Definite clauses". </a:t>
            </a:r>
          </a:p>
          <a:p>
            <a:pPr eaLnBrk="1" hangingPunct="1"/>
            <a:r>
              <a:rPr lang="en-US" smtClean="0"/>
              <a:t>For SL http://en.wikipedia.org/wiki/SLD_resolution (not really critical for this lecture)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69935-BC6E-4128-AFAC-7099F47C312A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Answer clause means the antecedent are true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SLD Resolution</a:t>
            </a:r>
            <a:r>
              <a:rPr lang="en-US" smtClean="0"/>
              <a:t> of this answer clause on atom </a:t>
            </a:r>
            <a:r>
              <a:rPr lang="en-US" i="1" smtClean="0"/>
              <a:t>a</a:t>
            </a:r>
            <a:r>
              <a:rPr lang="en-US" i="1" baseline="-25000" smtClean="0"/>
              <a:t>i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8978E-68C4-49ED-BA5D-D94F8375BB82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Sound and complete</a:t>
            </a:r>
          </a:p>
          <a:p>
            <a:pPr eaLnBrk="1" hangingPunct="1"/>
            <a:r>
              <a:rPr lang="en-US" smtClean="0"/>
              <a:t>When it has derived the answer, you can read a bottom-up proof in the</a:t>
            </a:r>
          </a:p>
          <a:p>
            <a:pPr eaLnBrk="1" hangingPunct="1"/>
            <a:r>
              <a:rPr lang="en-US" smtClean="0"/>
              <a:t>opposite direction. Every top-down derivation corresponds to a bottom-up</a:t>
            </a:r>
          </a:p>
          <a:p>
            <a:pPr eaLnBrk="1" hangingPunct="1"/>
            <a:r>
              <a:rPr lang="en-US" smtClean="0"/>
              <a:t>proof, and every bottom-up proof has a corresponding top-down derivation.</a:t>
            </a:r>
          </a:p>
          <a:p>
            <a:pPr eaLnBrk="1" hangingPunct="1"/>
            <a:r>
              <a:rPr lang="en-US" smtClean="0"/>
              <a:t>This equivalence can be used to show the soundness and completeness</a:t>
            </a:r>
          </a:p>
          <a:p>
            <a:pPr eaLnBrk="1" hangingPunct="1"/>
            <a:r>
              <a:rPr lang="en-US" smtClean="0"/>
              <a:t>of the derivation procedure.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AC0CF-A580-4E6F-9956-EEBEF470CF83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964E6-1D2D-49A5-8A08-E3473836F352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56725-86A0-4850-937C-A47381CDBD4F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56725-86A0-4850-937C-A47381CDBD4F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C34977-C75F-4A96-8254-9AA872B2E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BE8AE7-6DE8-4215-88A6-682C3D72A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227AAF-3AAF-45B6-830F-5AFC5FC11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9255D82-FD86-451B-942E-8EDBB9C43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3706A40-6864-40BF-B83D-D9E64A118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9B80A1F-1FC6-45F9-A753-29BE57AE3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5F4C654-E2BA-470A-B159-8F6079FAA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C780939-A02E-4F1E-BD02-E74860072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3A03435-7CF7-49FF-AE3B-D8EA4C514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6DE79E-D948-4268-B151-41CF38DCE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4249C30-FAE4-47A1-B7C4-68B6C50A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E031798-91DA-4B21-8AD3-7F3256154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3.xml"/><Relationship Id="rId18" Type="http://schemas.openxmlformats.org/officeDocument/2006/relationships/image" Target="../media/image96.emf"/><Relationship Id="rId26" Type="http://schemas.openxmlformats.org/officeDocument/2006/relationships/image" Target="../media/image100.emf"/><Relationship Id="rId39" Type="http://schemas.openxmlformats.org/officeDocument/2006/relationships/customXml" Target="../ink/ink106.xml"/><Relationship Id="rId21" Type="http://schemas.openxmlformats.org/officeDocument/2006/relationships/customXml" Target="../ink/ink97.xml"/><Relationship Id="rId34" Type="http://schemas.openxmlformats.org/officeDocument/2006/relationships/image" Target="../media/image104.emf"/><Relationship Id="rId42" Type="http://schemas.openxmlformats.org/officeDocument/2006/relationships/image" Target="../media/image108.emf"/><Relationship Id="rId47" Type="http://schemas.openxmlformats.org/officeDocument/2006/relationships/customXml" Target="../ink/ink110.xml"/><Relationship Id="rId50" Type="http://schemas.openxmlformats.org/officeDocument/2006/relationships/image" Target="../media/image112.emf"/><Relationship Id="rId7" Type="http://schemas.openxmlformats.org/officeDocument/2006/relationships/customXml" Target="../ink/ink90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5.emf"/><Relationship Id="rId29" Type="http://schemas.openxmlformats.org/officeDocument/2006/relationships/customXml" Target="../ink/ink101.xml"/><Relationship Id="rId11" Type="http://schemas.openxmlformats.org/officeDocument/2006/relationships/customXml" Target="../ink/ink92.xml"/><Relationship Id="rId24" Type="http://schemas.openxmlformats.org/officeDocument/2006/relationships/image" Target="../media/image99.emf"/><Relationship Id="rId32" Type="http://schemas.openxmlformats.org/officeDocument/2006/relationships/image" Target="../media/image103.emf"/><Relationship Id="rId37" Type="http://schemas.openxmlformats.org/officeDocument/2006/relationships/customXml" Target="../ink/ink105.xml"/><Relationship Id="rId40" Type="http://schemas.openxmlformats.org/officeDocument/2006/relationships/image" Target="../media/image107.emf"/><Relationship Id="rId45" Type="http://schemas.openxmlformats.org/officeDocument/2006/relationships/customXml" Target="../ink/ink109.xml"/><Relationship Id="rId5" Type="http://schemas.openxmlformats.org/officeDocument/2006/relationships/customXml" Target="../ink/ink89.xml"/><Relationship Id="rId15" Type="http://schemas.openxmlformats.org/officeDocument/2006/relationships/customXml" Target="../ink/ink94.xml"/><Relationship Id="rId23" Type="http://schemas.openxmlformats.org/officeDocument/2006/relationships/customXml" Target="../ink/ink98.xml"/><Relationship Id="rId28" Type="http://schemas.openxmlformats.org/officeDocument/2006/relationships/image" Target="../media/image101.emf"/><Relationship Id="rId36" Type="http://schemas.openxmlformats.org/officeDocument/2006/relationships/image" Target="../media/image105.emf"/><Relationship Id="rId49" Type="http://schemas.openxmlformats.org/officeDocument/2006/relationships/customXml" Target="../ink/ink111.xml"/><Relationship Id="rId10" Type="http://schemas.openxmlformats.org/officeDocument/2006/relationships/image" Target="../media/image93.emf"/><Relationship Id="rId19" Type="http://schemas.openxmlformats.org/officeDocument/2006/relationships/customXml" Target="../ink/ink96.xml"/><Relationship Id="rId31" Type="http://schemas.openxmlformats.org/officeDocument/2006/relationships/customXml" Target="../ink/ink102.xml"/><Relationship Id="rId44" Type="http://schemas.openxmlformats.org/officeDocument/2006/relationships/image" Target="../media/image109.emf"/><Relationship Id="rId52" Type="http://schemas.openxmlformats.org/officeDocument/2006/relationships/image" Target="../media/image113.emf"/><Relationship Id="rId4" Type="http://schemas.openxmlformats.org/officeDocument/2006/relationships/image" Target="../media/image2.png"/><Relationship Id="rId9" Type="http://schemas.openxmlformats.org/officeDocument/2006/relationships/customXml" Target="../ink/ink91.xml"/><Relationship Id="rId14" Type="http://schemas.openxmlformats.org/officeDocument/2006/relationships/image" Target="../media/image94.emf"/><Relationship Id="rId22" Type="http://schemas.openxmlformats.org/officeDocument/2006/relationships/image" Target="../media/image98.emf"/><Relationship Id="rId27" Type="http://schemas.openxmlformats.org/officeDocument/2006/relationships/customXml" Target="../ink/ink100.xml"/><Relationship Id="rId30" Type="http://schemas.openxmlformats.org/officeDocument/2006/relationships/image" Target="../media/image102.emf"/><Relationship Id="rId35" Type="http://schemas.openxmlformats.org/officeDocument/2006/relationships/customXml" Target="../ink/ink104.xml"/><Relationship Id="rId43" Type="http://schemas.openxmlformats.org/officeDocument/2006/relationships/customXml" Target="../ink/ink108.xml"/><Relationship Id="rId48" Type="http://schemas.openxmlformats.org/officeDocument/2006/relationships/image" Target="../media/image111.emf"/><Relationship Id="rId8" Type="http://schemas.openxmlformats.org/officeDocument/2006/relationships/image" Target="../media/image92.emf"/><Relationship Id="rId51" Type="http://schemas.openxmlformats.org/officeDocument/2006/relationships/customXml" Target="../ink/ink112.xml"/><Relationship Id="rId3" Type="http://schemas.openxmlformats.org/officeDocument/2006/relationships/image" Target="../media/image1.wmf"/><Relationship Id="rId12" Type="http://schemas.openxmlformats.org/officeDocument/2006/relationships/image" Target="../media/image89.emf"/><Relationship Id="rId17" Type="http://schemas.openxmlformats.org/officeDocument/2006/relationships/customXml" Target="../ink/ink95.xml"/><Relationship Id="rId25" Type="http://schemas.openxmlformats.org/officeDocument/2006/relationships/customXml" Target="../ink/ink99.xml"/><Relationship Id="rId33" Type="http://schemas.openxmlformats.org/officeDocument/2006/relationships/customXml" Target="../ink/ink103.xml"/><Relationship Id="rId38" Type="http://schemas.openxmlformats.org/officeDocument/2006/relationships/image" Target="../media/image106.emf"/><Relationship Id="rId46" Type="http://schemas.openxmlformats.org/officeDocument/2006/relationships/image" Target="../media/image110.emf"/><Relationship Id="rId20" Type="http://schemas.openxmlformats.org/officeDocument/2006/relationships/image" Target="../media/image97.emf"/><Relationship Id="rId41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8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113.xml"/><Relationship Id="rId21" Type="http://schemas.openxmlformats.org/officeDocument/2006/relationships/customXml" Target="../ink/ink122.xml"/><Relationship Id="rId34" Type="http://schemas.openxmlformats.org/officeDocument/2006/relationships/image" Target="../media/image129.emf"/><Relationship Id="rId7" Type="http://schemas.openxmlformats.org/officeDocument/2006/relationships/customXml" Target="../ink/ink115.xml"/><Relationship Id="rId12" Type="http://schemas.openxmlformats.org/officeDocument/2006/relationships/image" Target="../media/image118.emf"/><Relationship Id="rId17" Type="http://schemas.openxmlformats.org/officeDocument/2006/relationships/customXml" Target="../ink/ink120.xml"/><Relationship Id="rId25" Type="http://schemas.openxmlformats.org/officeDocument/2006/relationships/customXml" Target="../ink/ink124.xml"/><Relationship Id="rId33" Type="http://schemas.openxmlformats.org/officeDocument/2006/relationships/customXml" Target="../ink/ink128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29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11" Type="http://schemas.openxmlformats.org/officeDocument/2006/relationships/customXml" Target="../ink/ink117.xml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5" Type="http://schemas.openxmlformats.org/officeDocument/2006/relationships/customXml" Target="../ink/ink114.xml"/><Relationship Id="rId15" Type="http://schemas.openxmlformats.org/officeDocument/2006/relationships/customXml" Target="../ink/ink119.xml"/><Relationship Id="rId23" Type="http://schemas.openxmlformats.org/officeDocument/2006/relationships/customXml" Target="../ink/ink123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10" Type="http://schemas.openxmlformats.org/officeDocument/2006/relationships/image" Target="../media/image117.emf"/><Relationship Id="rId19" Type="http://schemas.openxmlformats.org/officeDocument/2006/relationships/customXml" Target="../ink/ink121.xml"/><Relationship Id="rId31" Type="http://schemas.openxmlformats.org/officeDocument/2006/relationships/customXml" Target="../ink/ink127.xml"/><Relationship Id="rId4" Type="http://schemas.openxmlformats.org/officeDocument/2006/relationships/image" Target="../media/image114.emf"/><Relationship Id="rId9" Type="http://schemas.openxmlformats.org/officeDocument/2006/relationships/customXml" Target="../ink/ink116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Relationship Id="rId27" Type="http://schemas.openxmlformats.org/officeDocument/2006/relationships/customXml" Target="../ink/ink125.xml"/><Relationship Id="rId30" Type="http://schemas.openxmlformats.org/officeDocument/2006/relationships/image" Target="../media/image127.emf"/><Relationship Id="rId35" Type="http://schemas.openxmlformats.org/officeDocument/2006/relationships/customXml" Target="../ink/ink129.xml"/><Relationship Id="rId8" Type="http://schemas.openxmlformats.org/officeDocument/2006/relationships/image" Target="../media/image1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customXml" Target="../ink/ink130.xml"/><Relationship Id="rId7" Type="http://schemas.openxmlformats.org/officeDocument/2006/relationships/customXml" Target="../ink/ink13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emf"/><Relationship Id="rId5" Type="http://schemas.openxmlformats.org/officeDocument/2006/relationships/customXml" Target="../ink/ink131.xml"/><Relationship Id="rId4" Type="http://schemas.openxmlformats.org/officeDocument/2006/relationships/image" Target="../media/image131.emf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117" Type="http://schemas.openxmlformats.org/officeDocument/2006/relationships/customXml" Target="../ink/ink190.xml"/><Relationship Id="rId21" Type="http://schemas.openxmlformats.org/officeDocument/2006/relationships/customXml" Target="../ink/ink142.xml"/><Relationship Id="rId42" Type="http://schemas.openxmlformats.org/officeDocument/2006/relationships/image" Target="../media/image153.emf"/><Relationship Id="rId47" Type="http://schemas.openxmlformats.org/officeDocument/2006/relationships/customXml" Target="../ink/ink155.xml"/><Relationship Id="rId63" Type="http://schemas.openxmlformats.org/officeDocument/2006/relationships/customXml" Target="../ink/ink163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76.xml"/><Relationship Id="rId112" Type="http://schemas.openxmlformats.org/officeDocument/2006/relationships/image" Target="../media/image188.emf"/><Relationship Id="rId16" Type="http://schemas.openxmlformats.org/officeDocument/2006/relationships/image" Target="../media/image140.emf"/><Relationship Id="rId107" Type="http://schemas.openxmlformats.org/officeDocument/2006/relationships/customXml" Target="../ink/ink185.xml"/><Relationship Id="rId11" Type="http://schemas.openxmlformats.org/officeDocument/2006/relationships/customXml" Target="../ink/ink137.xml"/><Relationship Id="rId32" Type="http://schemas.openxmlformats.org/officeDocument/2006/relationships/image" Target="../media/image148.emf"/><Relationship Id="rId37" Type="http://schemas.openxmlformats.org/officeDocument/2006/relationships/customXml" Target="../ink/ink150.xml"/><Relationship Id="rId53" Type="http://schemas.openxmlformats.org/officeDocument/2006/relationships/customXml" Target="../ink/ink158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71.xml"/><Relationship Id="rId102" Type="http://schemas.openxmlformats.org/officeDocument/2006/relationships/image" Target="../media/image183.emf"/><Relationship Id="rId5" Type="http://schemas.openxmlformats.org/officeDocument/2006/relationships/customXml" Target="../ink/ink134.xml"/><Relationship Id="rId90" Type="http://schemas.openxmlformats.org/officeDocument/2006/relationships/image" Target="../media/image177.emf"/><Relationship Id="rId95" Type="http://schemas.openxmlformats.org/officeDocument/2006/relationships/customXml" Target="../ink/ink179.xml"/><Relationship Id="rId22" Type="http://schemas.openxmlformats.org/officeDocument/2006/relationships/image" Target="../media/image143.emf"/><Relationship Id="rId27" Type="http://schemas.openxmlformats.org/officeDocument/2006/relationships/customXml" Target="../ink/ink145.xml"/><Relationship Id="rId43" Type="http://schemas.openxmlformats.org/officeDocument/2006/relationships/customXml" Target="../ink/ink153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66.xml"/><Relationship Id="rId113" Type="http://schemas.openxmlformats.org/officeDocument/2006/relationships/customXml" Target="../ink/ink188.xml"/><Relationship Id="rId118" Type="http://schemas.openxmlformats.org/officeDocument/2006/relationships/image" Target="../media/image191.emf"/><Relationship Id="rId80" Type="http://schemas.openxmlformats.org/officeDocument/2006/relationships/image" Target="../media/image172.emf"/><Relationship Id="rId85" Type="http://schemas.openxmlformats.org/officeDocument/2006/relationships/customXml" Target="../ink/ink174.xml"/><Relationship Id="rId12" Type="http://schemas.openxmlformats.org/officeDocument/2006/relationships/image" Target="../media/image138.emf"/><Relationship Id="rId17" Type="http://schemas.openxmlformats.org/officeDocument/2006/relationships/customXml" Target="../ink/ink140.xml"/><Relationship Id="rId33" Type="http://schemas.openxmlformats.org/officeDocument/2006/relationships/customXml" Target="../ink/ink148.xml"/><Relationship Id="rId38" Type="http://schemas.openxmlformats.org/officeDocument/2006/relationships/image" Target="../media/image151.emf"/><Relationship Id="rId59" Type="http://schemas.openxmlformats.org/officeDocument/2006/relationships/customXml" Target="../ink/ink161.xml"/><Relationship Id="rId103" Type="http://schemas.openxmlformats.org/officeDocument/2006/relationships/customXml" Target="../ink/ink183.xml"/><Relationship Id="rId108" Type="http://schemas.openxmlformats.org/officeDocument/2006/relationships/image" Target="../media/image186.emf"/><Relationship Id="rId54" Type="http://schemas.openxmlformats.org/officeDocument/2006/relationships/image" Target="../media/image159.emf"/><Relationship Id="rId70" Type="http://schemas.openxmlformats.org/officeDocument/2006/relationships/image" Target="../media/image167.emf"/><Relationship Id="rId75" Type="http://schemas.openxmlformats.org/officeDocument/2006/relationships/customXml" Target="../ink/ink169.xml"/><Relationship Id="rId91" Type="http://schemas.openxmlformats.org/officeDocument/2006/relationships/customXml" Target="../ink/ink177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23" Type="http://schemas.openxmlformats.org/officeDocument/2006/relationships/customXml" Target="../ink/ink143.xml"/><Relationship Id="rId28" Type="http://schemas.openxmlformats.org/officeDocument/2006/relationships/image" Target="../media/image146.emf"/><Relationship Id="rId49" Type="http://schemas.openxmlformats.org/officeDocument/2006/relationships/customXml" Target="../ink/ink156.xml"/><Relationship Id="rId114" Type="http://schemas.openxmlformats.org/officeDocument/2006/relationships/image" Target="../media/image189.emf"/><Relationship Id="rId119" Type="http://schemas.openxmlformats.org/officeDocument/2006/relationships/customXml" Target="../ink/ink191.xml"/><Relationship Id="rId44" Type="http://schemas.openxmlformats.org/officeDocument/2006/relationships/image" Target="../media/image154.emf"/><Relationship Id="rId60" Type="http://schemas.openxmlformats.org/officeDocument/2006/relationships/image" Target="../media/image162.emf"/><Relationship Id="rId65" Type="http://schemas.openxmlformats.org/officeDocument/2006/relationships/customXml" Target="../ink/ink164.xml"/><Relationship Id="rId81" Type="http://schemas.openxmlformats.org/officeDocument/2006/relationships/customXml" Target="../ink/ink172.xml"/><Relationship Id="rId86" Type="http://schemas.openxmlformats.org/officeDocument/2006/relationships/image" Target="../media/image175.emf"/><Relationship Id="rId4" Type="http://schemas.openxmlformats.org/officeDocument/2006/relationships/image" Target="../media/image134.emf"/><Relationship Id="rId9" Type="http://schemas.openxmlformats.org/officeDocument/2006/relationships/customXml" Target="../ink/ink136.xml"/><Relationship Id="rId13" Type="http://schemas.openxmlformats.org/officeDocument/2006/relationships/customXml" Target="../ink/ink138.xml"/><Relationship Id="rId18" Type="http://schemas.openxmlformats.org/officeDocument/2006/relationships/image" Target="../media/image141.emf"/><Relationship Id="rId39" Type="http://schemas.openxmlformats.org/officeDocument/2006/relationships/customXml" Target="../ink/ink151.xml"/><Relationship Id="rId109" Type="http://schemas.openxmlformats.org/officeDocument/2006/relationships/customXml" Target="../ink/ink186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59.xml"/><Relationship Id="rId76" Type="http://schemas.openxmlformats.org/officeDocument/2006/relationships/image" Target="../media/image170.emf"/><Relationship Id="rId97" Type="http://schemas.openxmlformats.org/officeDocument/2006/relationships/customXml" Target="../ink/ink180.xml"/><Relationship Id="rId104" Type="http://schemas.openxmlformats.org/officeDocument/2006/relationships/image" Target="../media/image184.emf"/><Relationship Id="rId120" Type="http://schemas.openxmlformats.org/officeDocument/2006/relationships/image" Target="../media/image192.emf"/><Relationship Id="rId7" Type="http://schemas.openxmlformats.org/officeDocument/2006/relationships/customXml" Target="../ink/ink135.xml"/><Relationship Id="rId71" Type="http://schemas.openxmlformats.org/officeDocument/2006/relationships/customXml" Target="../ink/ink167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46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154.xml"/><Relationship Id="rId66" Type="http://schemas.openxmlformats.org/officeDocument/2006/relationships/image" Target="../media/image165.emf"/><Relationship Id="rId87" Type="http://schemas.openxmlformats.org/officeDocument/2006/relationships/customXml" Target="../ink/ink175.xml"/><Relationship Id="rId110" Type="http://schemas.openxmlformats.org/officeDocument/2006/relationships/image" Target="../media/image187.emf"/><Relationship Id="rId115" Type="http://schemas.openxmlformats.org/officeDocument/2006/relationships/customXml" Target="../ink/ink189.xml"/><Relationship Id="rId61" Type="http://schemas.openxmlformats.org/officeDocument/2006/relationships/customXml" Target="../ink/ink162.xml"/><Relationship Id="rId82" Type="http://schemas.openxmlformats.org/officeDocument/2006/relationships/image" Target="../media/image173.emf"/><Relationship Id="rId19" Type="http://schemas.openxmlformats.org/officeDocument/2006/relationships/customXml" Target="../ink/ink141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149.xml"/><Relationship Id="rId56" Type="http://schemas.openxmlformats.org/officeDocument/2006/relationships/image" Target="../media/image160.emf"/><Relationship Id="rId77" Type="http://schemas.openxmlformats.org/officeDocument/2006/relationships/customXml" Target="../ink/ink170.xml"/><Relationship Id="rId100" Type="http://schemas.openxmlformats.org/officeDocument/2006/relationships/image" Target="../media/image182.emf"/><Relationship Id="rId105" Type="http://schemas.openxmlformats.org/officeDocument/2006/relationships/customXml" Target="../ink/ink184.xml"/><Relationship Id="rId8" Type="http://schemas.openxmlformats.org/officeDocument/2006/relationships/image" Target="../media/image136.emf"/><Relationship Id="rId51" Type="http://schemas.openxmlformats.org/officeDocument/2006/relationships/customXml" Target="../ink/ink157.xml"/><Relationship Id="rId72" Type="http://schemas.openxmlformats.org/officeDocument/2006/relationships/image" Target="../media/image168.emf"/><Relationship Id="rId93" Type="http://schemas.openxmlformats.org/officeDocument/2006/relationships/customXml" Target="../ink/ink178.xml"/><Relationship Id="rId98" Type="http://schemas.openxmlformats.org/officeDocument/2006/relationships/image" Target="../media/image181.emf"/><Relationship Id="rId121" Type="http://schemas.openxmlformats.org/officeDocument/2006/relationships/customXml" Target="../ink/ink192.xml"/><Relationship Id="rId3" Type="http://schemas.openxmlformats.org/officeDocument/2006/relationships/customXml" Target="../ink/ink133.xml"/><Relationship Id="rId25" Type="http://schemas.openxmlformats.org/officeDocument/2006/relationships/customXml" Target="../ink/ink144.xml"/><Relationship Id="rId46" Type="http://schemas.openxmlformats.org/officeDocument/2006/relationships/image" Target="../media/image155.emf"/><Relationship Id="rId67" Type="http://schemas.openxmlformats.org/officeDocument/2006/relationships/customXml" Target="../ink/ink165.xml"/><Relationship Id="rId116" Type="http://schemas.openxmlformats.org/officeDocument/2006/relationships/image" Target="../media/image190.emf"/><Relationship Id="rId20" Type="http://schemas.openxmlformats.org/officeDocument/2006/relationships/image" Target="../media/image142.emf"/><Relationship Id="rId41" Type="http://schemas.openxmlformats.org/officeDocument/2006/relationships/customXml" Target="../ink/ink152.xml"/><Relationship Id="rId62" Type="http://schemas.openxmlformats.org/officeDocument/2006/relationships/image" Target="../media/image163.emf"/><Relationship Id="rId83" Type="http://schemas.openxmlformats.org/officeDocument/2006/relationships/customXml" Target="../ink/ink173.xml"/><Relationship Id="rId88" Type="http://schemas.openxmlformats.org/officeDocument/2006/relationships/image" Target="../media/image176.emf"/><Relationship Id="rId111" Type="http://schemas.openxmlformats.org/officeDocument/2006/relationships/customXml" Target="../ink/ink187.xml"/><Relationship Id="rId15" Type="http://schemas.openxmlformats.org/officeDocument/2006/relationships/customXml" Target="../ink/ink139.xml"/><Relationship Id="rId36" Type="http://schemas.openxmlformats.org/officeDocument/2006/relationships/image" Target="../media/image150.emf"/><Relationship Id="rId57" Type="http://schemas.openxmlformats.org/officeDocument/2006/relationships/customXml" Target="../ink/ink160.xml"/><Relationship Id="rId106" Type="http://schemas.openxmlformats.org/officeDocument/2006/relationships/image" Target="../media/image185.emf"/><Relationship Id="rId10" Type="http://schemas.openxmlformats.org/officeDocument/2006/relationships/image" Target="../media/image137.emf"/><Relationship Id="rId31" Type="http://schemas.openxmlformats.org/officeDocument/2006/relationships/customXml" Target="../ink/ink147.xml"/><Relationship Id="rId52" Type="http://schemas.openxmlformats.org/officeDocument/2006/relationships/image" Target="../media/image158.emf"/><Relationship Id="rId73" Type="http://schemas.openxmlformats.org/officeDocument/2006/relationships/customXml" Target="../ink/ink168.xml"/><Relationship Id="rId78" Type="http://schemas.openxmlformats.org/officeDocument/2006/relationships/image" Target="../media/image171.emf"/><Relationship Id="rId94" Type="http://schemas.openxmlformats.org/officeDocument/2006/relationships/image" Target="../media/image179.emf"/><Relationship Id="rId99" Type="http://schemas.openxmlformats.org/officeDocument/2006/relationships/customXml" Target="../ink/ink181.xml"/><Relationship Id="rId101" Type="http://schemas.openxmlformats.org/officeDocument/2006/relationships/customXml" Target="../ink/ink182.xml"/><Relationship Id="rId122" Type="http://schemas.openxmlformats.org/officeDocument/2006/relationships/image" Target="../media/image19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5.emf"/><Relationship Id="rId4" Type="http://schemas.openxmlformats.org/officeDocument/2006/relationships/customXml" Target="../ink/ink1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image" Target="../media/image19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.xml"/><Relationship Id="rId5" Type="http://schemas.openxmlformats.org/officeDocument/2006/relationships/image" Target="../media/image196.emf"/><Relationship Id="rId4" Type="http://schemas.openxmlformats.org/officeDocument/2006/relationships/customXml" Target="../ink/ink1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ispace.org/deductio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3.xml"/><Relationship Id="rId21" Type="http://schemas.openxmlformats.org/officeDocument/2006/relationships/customXml" Target="../ink/ink205.xml"/><Relationship Id="rId42" Type="http://schemas.openxmlformats.org/officeDocument/2006/relationships/image" Target="../media/image216.emf"/><Relationship Id="rId63" Type="http://schemas.openxmlformats.org/officeDocument/2006/relationships/customXml" Target="../ink/ink226.xml"/><Relationship Id="rId84" Type="http://schemas.openxmlformats.org/officeDocument/2006/relationships/image" Target="../media/image237.emf"/><Relationship Id="rId138" Type="http://schemas.openxmlformats.org/officeDocument/2006/relationships/image" Target="../media/image264.emf"/><Relationship Id="rId107" Type="http://schemas.openxmlformats.org/officeDocument/2006/relationships/customXml" Target="../ink/ink248.xml"/><Relationship Id="rId11" Type="http://schemas.openxmlformats.org/officeDocument/2006/relationships/customXml" Target="../ink/ink200.xml"/><Relationship Id="rId32" Type="http://schemas.openxmlformats.org/officeDocument/2006/relationships/image" Target="../media/image211.emf"/><Relationship Id="rId53" Type="http://schemas.openxmlformats.org/officeDocument/2006/relationships/customXml" Target="../ink/ink221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269.xml"/><Relationship Id="rId5" Type="http://schemas.openxmlformats.org/officeDocument/2006/relationships/customXml" Target="../ink/ink197.xml"/><Relationship Id="rId95" Type="http://schemas.openxmlformats.org/officeDocument/2006/relationships/customXml" Target="../ink/ink242.xml"/><Relationship Id="rId22" Type="http://schemas.openxmlformats.org/officeDocument/2006/relationships/image" Target="../media/image206.emf"/><Relationship Id="rId27" Type="http://schemas.openxmlformats.org/officeDocument/2006/relationships/customXml" Target="../ink/ink208.xml"/><Relationship Id="rId43" Type="http://schemas.openxmlformats.org/officeDocument/2006/relationships/customXml" Target="../ink/ink216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229.xml"/><Relationship Id="rId113" Type="http://schemas.openxmlformats.org/officeDocument/2006/relationships/customXml" Target="../ink/ink251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139" Type="http://schemas.openxmlformats.org/officeDocument/2006/relationships/customXml" Target="../ink/ink264.xml"/><Relationship Id="rId80" Type="http://schemas.openxmlformats.org/officeDocument/2006/relationships/image" Target="../media/image235.emf"/><Relationship Id="rId85" Type="http://schemas.openxmlformats.org/officeDocument/2006/relationships/customXml" Target="../ink/ink237.xml"/><Relationship Id="rId150" Type="http://schemas.openxmlformats.org/officeDocument/2006/relationships/image" Target="../media/image270.emf"/><Relationship Id="rId155" Type="http://schemas.openxmlformats.org/officeDocument/2006/relationships/customXml" Target="../ink/ink272.xml"/><Relationship Id="rId12" Type="http://schemas.openxmlformats.org/officeDocument/2006/relationships/image" Target="../media/image201.emf"/><Relationship Id="rId17" Type="http://schemas.openxmlformats.org/officeDocument/2006/relationships/customXml" Target="../ink/ink203.xml"/><Relationship Id="rId33" Type="http://schemas.openxmlformats.org/officeDocument/2006/relationships/customXml" Target="../ink/ink211.xml"/><Relationship Id="rId38" Type="http://schemas.openxmlformats.org/officeDocument/2006/relationships/image" Target="../media/image214.emf"/><Relationship Id="rId59" Type="http://schemas.openxmlformats.org/officeDocument/2006/relationships/customXml" Target="../ink/ink224.xml"/><Relationship Id="rId103" Type="http://schemas.openxmlformats.org/officeDocument/2006/relationships/customXml" Target="../ink/ink246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259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232.xml"/><Relationship Id="rId91" Type="http://schemas.openxmlformats.org/officeDocument/2006/relationships/customXml" Target="../ink/ink240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2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206.xml"/><Relationship Id="rId28" Type="http://schemas.openxmlformats.org/officeDocument/2006/relationships/image" Target="../media/image209.emf"/><Relationship Id="rId49" Type="http://schemas.openxmlformats.org/officeDocument/2006/relationships/customXml" Target="../ink/ink219.xml"/><Relationship Id="rId114" Type="http://schemas.openxmlformats.org/officeDocument/2006/relationships/image" Target="../media/image252.emf"/><Relationship Id="rId119" Type="http://schemas.openxmlformats.org/officeDocument/2006/relationships/customXml" Target="../ink/ink254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227.xml"/><Relationship Id="rId81" Type="http://schemas.openxmlformats.org/officeDocument/2006/relationships/customXml" Target="../ink/ink235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262.xml"/><Relationship Id="rId151" Type="http://schemas.openxmlformats.org/officeDocument/2006/relationships/customXml" Target="../ink/ink270.xml"/><Relationship Id="rId156" Type="http://schemas.openxmlformats.org/officeDocument/2006/relationships/image" Target="../media/image273.emf"/><Relationship Id="rId13" Type="http://schemas.openxmlformats.org/officeDocument/2006/relationships/customXml" Target="../ink/ink201.xml"/><Relationship Id="rId18" Type="http://schemas.openxmlformats.org/officeDocument/2006/relationships/image" Target="../media/image204.emf"/><Relationship Id="rId39" Type="http://schemas.openxmlformats.org/officeDocument/2006/relationships/customXml" Target="../ink/ink214.xml"/><Relationship Id="rId109" Type="http://schemas.openxmlformats.org/officeDocument/2006/relationships/customXml" Target="../ink/ink249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222.xml"/><Relationship Id="rId76" Type="http://schemas.openxmlformats.org/officeDocument/2006/relationships/image" Target="../media/image233.emf"/><Relationship Id="rId97" Type="http://schemas.openxmlformats.org/officeDocument/2006/relationships/customXml" Target="../ink/ink243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257.xml"/><Relationship Id="rId141" Type="http://schemas.openxmlformats.org/officeDocument/2006/relationships/customXml" Target="../ink/ink265.xml"/><Relationship Id="rId146" Type="http://schemas.openxmlformats.org/officeDocument/2006/relationships/image" Target="../media/image268.emf"/><Relationship Id="rId7" Type="http://schemas.openxmlformats.org/officeDocument/2006/relationships/customXml" Target="../ink/ink198.xml"/><Relationship Id="rId71" Type="http://schemas.openxmlformats.org/officeDocument/2006/relationships/customXml" Target="../ink/ink230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209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217.xml"/><Relationship Id="rId66" Type="http://schemas.openxmlformats.org/officeDocument/2006/relationships/image" Target="../media/image228.emf"/><Relationship Id="rId87" Type="http://schemas.openxmlformats.org/officeDocument/2006/relationships/customXml" Target="../ink/ink238.xml"/><Relationship Id="rId110" Type="http://schemas.openxmlformats.org/officeDocument/2006/relationships/image" Target="../media/image250.emf"/><Relationship Id="rId115" Type="http://schemas.openxmlformats.org/officeDocument/2006/relationships/customXml" Target="../ink/ink252.xml"/><Relationship Id="rId131" Type="http://schemas.openxmlformats.org/officeDocument/2006/relationships/customXml" Target="../ink/ink260.xml"/><Relationship Id="rId136" Type="http://schemas.openxmlformats.org/officeDocument/2006/relationships/image" Target="../media/image263.emf"/><Relationship Id="rId61" Type="http://schemas.openxmlformats.org/officeDocument/2006/relationships/customXml" Target="../ink/ink225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204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212.xml"/><Relationship Id="rId56" Type="http://schemas.openxmlformats.org/officeDocument/2006/relationships/image" Target="../media/image223.emf"/><Relationship Id="rId77" Type="http://schemas.openxmlformats.org/officeDocument/2006/relationships/customXml" Target="../ink/ink233.xml"/><Relationship Id="rId100" Type="http://schemas.openxmlformats.org/officeDocument/2006/relationships/image" Target="../media/image245.emf"/><Relationship Id="rId105" Type="http://schemas.openxmlformats.org/officeDocument/2006/relationships/customXml" Target="../ink/ink247.xml"/><Relationship Id="rId126" Type="http://schemas.openxmlformats.org/officeDocument/2006/relationships/image" Target="../media/image258.emf"/><Relationship Id="rId147" Type="http://schemas.openxmlformats.org/officeDocument/2006/relationships/customXml" Target="../ink/ink268.xml"/><Relationship Id="rId8" Type="http://schemas.openxmlformats.org/officeDocument/2006/relationships/image" Target="../media/image199.emf"/><Relationship Id="rId51" Type="http://schemas.openxmlformats.org/officeDocument/2006/relationships/customXml" Target="../ink/ink220.xml"/><Relationship Id="rId72" Type="http://schemas.openxmlformats.org/officeDocument/2006/relationships/image" Target="../media/image231.emf"/><Relationship Id="rId93" Type="http://schemas.openxmlformats.org/officeDocument/2006/relationships/customXml" Target="../ink/ink241.xml"/><Relationship Id="rId98" Type="http://schemas.openxmlformats.org/officeDocument/2006/relationships/image" Target="../media/image244.emf"/><Relationship Id="rId121" Type="http://schemas.openxmlformats.org/officeDocument/2006/relationships/customXml" Target="../ink/ink255.xml"/><Relationship Id="rId142" Type="http://schemas.openxmlformats.org/officeDocument/2006/relationships/image" Target="../media/image266.emf"/><Relationship Id="rId3" Type="http://schemas.openxmlformats.org/officeDocument/2006/relationships/customXml" Target="../ink/ink196.xml"/><Relationship Id="rId25" Type="http://schemas.openxmlformats.org/officeDocument/2006/relationships/customXml" Target="../ink/ink207.xml"/><Relationship Id="rId46" Type="http://schemas.openxmlformats.org/officeDocument/2006/relationships/image" Target="../media/image218.emf"/><Relationship Id="rId67" Type="http://schemas.openxmlformats.org/officeDocument/2006/relationships/customXml" Target="../ink/ink228.xml"/><Relationship Id="rId116" Type="http://schemas.openxmlformats.org/officeDocument/2006/relationships/image" Target="../media/image253.emf"/><Relationship Id="rId137" Type="http://schemas.openxmlformats.org/officeDocument/2006/relationships/customXml" Target="../ink/ink263.xml"/><Relationship Id="rId20" Type="http://schemas.openxmlformats.org/officeDocument/2006/relationships/image" Target="../media/image205.emf"/><Relationship Id="rId41" Type="http://schemas.openxmlformats.org/officeDocument/2006/relationships/customXml" Target="../ink/ink215.xml"/><Relationship Id="rId62" Type="http://schemas.openxmlformats.org/officeDocument/2006/relationships/image" Target="../media/image226.emf"/><Relationship Id="rId83" Type="http://schemas.openxmlformats.org/officeDocument/2006/relationships/customXml" Target="../ink/ink236.xml"/><Relationship Id="rId88" Type="http://schemas.openxmlformats.org/officeDocument/2006/relationships/image" Target="../media/image239.emf"/><Relationship Id="rId111" Type="http://schemas.openxmlformats.org/officeDocument/2006/relationships/customXml" Target="../ink/ink250.xml"/><Relationship Id="rId132" Type="http://schemas.openxmlformats.org/officeDocument/2006/relationships/image" Target="../media/image261.emf"/><Relationship Id="rId153" Type="http://schemas.openxmlformats.org/officeDocument/2006/relationships/customXml" Target="../ink/ink271.xml"/><Relationship Id="rId15" Type="http://schemas.openxmlformats.org/officeDocument/2006/relationships/customXml" Target="../ink/ink202.xml"/><Relationship Id="rId36" Type="http://schemas.openxmlformats.org/officeDocument/2006/relationships/image" Target="../media/image213.emf"/><Relationship Id="rId57" Type="http://schemas.openxmlformats.org/officeDocument/2006/relationships/customXml" Target="../ink/ink223.xml"/><Relationship Id="rId106" Type="http://schemas.openxmlformats.org/officeDocument/2006/relationships/image" Target="../media/image248.emf"/><Relationship Id="rId127" Type="http://schemas.openxmlformats.org/officeDocument/2006/relationships/customXml" Target="../ink/ink258.xml"/><Relationship Id="rId10" Type="http://schemas.openxmlformats.org/officeDocument/2006/relationships/image" Target="../media/image200.emf"/><Relationship Id="rId31" Type="http://schemas.openxmlformats.org/officeDocument/2006/relationships/customXml" Target="../ink/ink210.xml"/><Relationship Id="rId52" Type="http://schemas.openxmlformats.org/officeDocument/2006/relationships/image" Target="../media/image221.emf"/><Relationship Id="rId73" Type="http://schemas.openxmlformats.org/officeDocument/2006/relationships/customXml" Target="../ink/ink231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244.xml"/><Relationship Id="rId101" Type="http://schemas.openxmlformats.org/officeDocument/2006/relationships/customXml" Target="../ink/ink245.xml"/><Relationship Id="rId122" Type="http://schemas.openxmlformats.org/officeDocument/2006/relationships/image" Target="../media/image256.emf"/><Relationship Id="rId143" Type="http://schemas.openxmlformats.org/officeDocument/2006/relationships/customXml" Target="../ink/ink266.xml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199.xml"/><Relationship Id="rId26" Type="http://schemas.openxmlformats.org/officeDocument/2006/relationships/image" Target="../media/image208.emf"/><Relationship Id="rId47" Type="http://schemas.openxmlformats.org/officeDocument/2006/relationships/customXml" Target="../ink/ink218.xml"/><Relationship Id="rId68" Type="http://schemas.openxmlformats.org/officeDocument/2006/relationships/image" Target="../media/image229.emf"/><Relationship Id="rId89" Type="http://schemas.openxmlformats.org/officeDocument/2006/relationships/customXml" Target="../ink/ink239.xml"/><Relationship Id="rId112" Type="http://schemas.openxmlformats.org/officeDocument/2006/relationships/image" Target="../media/image251.emf"/><Relationship Id="rId133" Type="http://schemas.openxmlformats.org/officeDocument/2006/relationships/customXml" Target="../ink/ink261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213.xml"/><Relationship Id="rId58" Type="http://schemas.openxmlformats.org/officeDocument/2006/relationships/image" Target="../media/image224.emf"/><Relationship Id="rId79" Type="http://schemas.openxmlformats.org/officeDocument/2006/relationships/customXml" Target="../ink/ink234.xml"/><Relationship Id="rId102" Type="http://schemas.openxmlformats.org/officeDocument/2006/relationships/image" Target="../media/image246.emf"/><Relationship Id="rId123" Type="http://schemas.openxmlformats.org/officeDocument/2006/relationships/customXml" Target="../ink/ink256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emf"/><Relationship Id="rId13" Type="http://schemas.openxmlformats.org/officeDocument/2006/relationships/customXml" Target="../ink/ink278.xml"/><Relationship Id="rId18" Type="http://schemas.openxmlformats.org/officeDocument/2006/relationships/image" Target="../media/image278.emf"/><Relationship Id="rId26" Type="http://schemas.openxmlformats.org/officeDocument/2006/relationships/image" Target="../media/image282.emf"/><Relationship Id="rId3" Type="http://schemas.openxmlformats.org/officeDocument/2006/relationships/customXml" Target="../ink/ink273.xml"/><Relationship Id="rId21" Type="http://schemas.openxmlformats.org/officeDocument/2006/relationships/customXml" Target="../ink/ink282.xml"/><Relationship Id="rId7" Type="http://schemas.openxmlformats.org/officeDocument/2006/relationships/customXml" Target="../ink/ink275.xml"/><Relationship Id="rId12" Type="http://schemas.openxmlformats.org/officeDocument/2006/relationships/image" Target="../media/image275.emf"/><Relationship Id="rId17" Type="http://schemas.openxmlformats.org/officeDocument/2006/relationships/customXml" Target="../ink/ink280.xml"/><Relationship Id="rId25" Type="http://schemas.openxmlformats.org/officeDocument/2006/relationships/customXml" Target="../ink/ink284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77.emf"/><Relationship Id="rId20" Type="http://schemas.openxmlformats.org/officeDocument/2006/relationships/image" Target="../media/image2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11" Type="http://schemas.openxmlformats.org/officeDocument/2006/relationships/customXml" Target="../ink/ink277.xml"/><Relationship Id="rId24" Type="http://schemas.openxmlformats.org/officeDocument/2006/relationships/image" Target="../media/image281.emf"/><Relationship Id="rId5" Type="http://schemas.openxmlformats.org/officeDocument/2006/relationships/customXml" Target="../ink/ink274.xml"/><Relationship Id="rId15" Type="http://schemas.openxmlformats.org/officeDocument/2006/relationships/customXml" Target="../ink/ink279.xml"/><Relationship Id="rId23" Type="http://schemas.openxmlformats.org/officeDocument/2006/relationships/customXml" Target="../ink/ink283.xml"/><Relationship Id="rId28" Type="http://schemas.openxmlformats.org/officeDocument/2006/relationships/image" Target="../media/image283.emf"/><Relationship Id="rId10" Type="http://schemas.openxmlformats.org/officeDocument/2006/relationships/image" Target="../media/image274.emf"/><Relationship Id="rId19" Type="http://schemas.openxmlformats.org/officeDocument/2006/relationships/customXml" Target="../ink/ink281.xml"/><Relationship Id="rId4" Type="http://schemas.openxmlformats.org/officeDocument/2006/relationships/image" Target="../media/image88.emf"/><Relationship Id="rId9" Type="http://schemas.openxmlformats.org/officeDocument/2006/relationships/customXml" Target="../ink/ink276.xml"/><Relationship Id="rId14" Type="http://schemas.openxmlformats.org/officeDocument/2006/relationships/image" Target="../media/image276.emf"/><Relationship Id="rId22" Type="http://schemas.openxmlformats.org/officeDocument/2006/relationships/image" Target="../media/image280.emf"/><Relationship Id="rId27" Type="http://schemas.openxmlformats.org/officeDocument/2006/relationships/customXml" Target="../ink/ink2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1.xml"/><Relationship Id="rId18" Type="http://schemas.openxmlformats.org/officeDocument/2006/relationships/image" Target="../media/image295.emf"/><Relationship Id="rId26" Type="http://schemas.openxmlformats.org/officeDocument/2006/relationships/image" Target="../media/image299.emf"/><Relationship Id="rId39" Type="http://schemas.openxmlformats.org/officeDocument/2006/relationships/customXml" Target="../ink/ink304.xml"/><Relationship Id="rId21" Type="http://schemas.openxmlformats.org/officeDocument/2006/relationships/customXml" Target="../ink/ink295.xml"/><Relationship Id="rId34" Type="http://schemas.openxmlformats.org/officeDocument/2006/relationships/image" Target="../media/image303.emf"/><Relationship Id="rId7" Type="http://schemas.openxmlformats.org/officeDocument/2006/relationships/customXml" Target="../ink/ink288.xml"/><Relationship Id="rId12" Type="http://schemas.openxmlformats.org/officeDocument/2006/relationships/image" Target="../media/image292.emf"/><Relationship Id="rId17" Type="http://schemas.openxmlformats.org/officeDocument/2006/relationships/customXml" Target="../ink/ink293.xml"/><Relationship Id="rId25" Type="http://schemas.openxmlformats.org/officeDocument/2006/relationships/customXml" Target="../ink/ink297.xml"/><Relationship Id="rId33" Type="http://schemas.openxmlformats.org/officeDocument/2006/relationships/customXml" Target="../ink/ink301.xml"/><Relationship Id="rId38" Type="http://schemas.openxmlformats.org/officeDocument/2006/relationships/image" Target="../media/image305.e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94.emf"/><Relationship Id="rId20" Type="http://schemas.openxmlformats.org/officeDocument/2006/relationships/image" Target="../media/image296.emf"/><Relationship Id="rId29" Type="http://schemas.openxmlformats.org/officeDocument/2006/relationships/customXml" Target="../ink/ink2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emf"/><Relationship Id="rId11" Type="http://schemas.openxmlformats.org/officeDocument/2006/relationships/customXml" Target="../ink/ink290.xml"/><Relationship Id="rId24" Type="http://schemas.openxmlformats.org/officeDocument/2006/relationships/image" Target="../media/image298.emf"/><Relationship Id="rId32" Type="http://schemas.openxmlformats.org/officeDocument/2006/relationships/image" Target="../media/image302.emf"/><Relationship Id="rId37" Type="http://schemas.openxmlformats.org/officeDocument/2006/relationships/customXml" Target="../ink/ink303.xml"/><Relationship Id="rId40" Type="http://schemas.openxmlformats.org/officeDocument/2006/relationships/image" Target="../media/image306.emf"/><Relationship Id="rId5" Type="http://schemas.openxmlformats.org/officeDocument/2006/relationships/customXml" Target="../ink/ink287.xml"/><Relationship Id="rId15" Type="http://schemas.openxmlformats.org/officeDocument/2006/relationships/customXml" Target="../ink/ink292.xml"/><Relationship Id="rId23" Type="http://schemas.openxmlformats.org/officeDocument/2006/relationships/customXml" Target="../ink/ink296.xml"/><Relationship Id="rId28" Type="http://schemas.openxmlformats.org/officeDocument/2006/relationships/image" Target="../media/image300.emf"/><Relationship Id="rId36" Type="http://schemas.openxmlformats.org/officeDocument/2006/relationships/image" Target="../media/image304.emf"/><Relationship Id="rId10" Type="http://schemas.openxmlformats.org/officeDocument/2006/relationships/image" Target="../media/image291.emf"/><Relationship Id="rId19" Type="http://schemas.openxmlformats.org/officeDocument/2006/relationships/customXml" Target="../ink/ink294.xml"/><Relationship Id="rId31" Type="http://schemas.openxmlformats.org/officeDocument/2006/relationships/customXml" Target="../ink/ink300.xml"/><Relationship Id="rId4" Type="http://schemas.openxmlformats.org/officeDocument/2006/relationships/image" Target="../media/image288.emf"/><Relationship Id="rId9" Type="http://schemas.openxmlformats.org/officeDocument/2006/relationships/customXml" Target="../ink/ink289.xml"/><Relationship Id="rId14" Type="http://schemas.openxmlformats.org/officeDocument/2006/relationships/image" Target="../media/image293.emf"/><Relationship Id="rId22" Type="http://schemas.openxmlformats.org/officeDocument/2006/relationships/image" Target="../media/image297.emf"/><Relationship Id="rId27" Type="http://schemas.openxmlformats.org/officeDocument/2006/relationships/customXml" Target="../ink/ink298.xml"/><Relationship Id="rId30" Type="http://schemas.openxmlformats.org/officeDocument/2006/relationships/image" Target="../media/image301.emf"/><Relationship Id="rId35" Type="http://schemas.openxmlformats.org/officeDocument/2006/relationships/customXml" Target="../ink/ink302.xml"/><Relationship Id="rId8" Type="http://schemas.openxmlformats.org/officeDocument/2006/relationships/image" Target="../media/image290.emf"/><Relationship Id="rId3" Type="http://schemas.openxmlformats.org/officeDocument/2006/relationships/customXml" Target="../ink/ink2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emf"/><Relationship Id="rId5" Type="http://schemas.openxmlformats.org/officeDocument/2006/relationships/customXml" Target="../ink/ink306.xml"/><Relationship Id="rId4" Type="http://schemas.openxmlformats.org/officeDocument/2006/relationships/image" Target="../media/image30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4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47" Type="http://schemas.openxmlformats.org/officeDocument/2006/relationships/customXml" Target="../ink/ink24.xml"/><Relationship Id="rId50" Type="http://schemas.openxmlformats.org/officeDocument/2006/relationships/image" Target="../media/image25.emf"/><Relationship Id="rId55" Type="http://schemas.openxmlformats.org/officeDocument/2006/relationships/customXml" Target="../ink/ink28.xml"/><Relationship Id="rId63" Type="http://schemas.openxmlformats.org/officeDocument/2006/relationships/customXml" Target="../ink/ink3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29.emf"/><Relationship Id="rId5" Type="http://schemas.openxmlformats.org/officeDocument/2006/relationships/customXml" Target="../ink/ink3.xml"/><Relationship Id="rId61" Type="http://schemas.openxmlformats.org/officeDocument/2006/relationships/customXml" Target="../ink/ink31.xml"/><Relationship Id="rId19" Type="http://schemas.openxmlformats.org/officeDocument/2006/relationships/customXml" Target="../ink/ink10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24.emf"/><Relationship Id="rId56" Type="http://schemas.openxmlformats.org/officeDocument/2006/relationships/image" Target="../media/image28.emf"/><Relationship Id="rId64" Type="http://schemas.openxmlformats.org/officeDocument/2006/relationships/image" Target="../media/image32.emf"/><Relationship Id="rId8" Type="http://schemas.openxmlformats.org/officeDocument/2006/relationships/image" Target="../media/image4.emf"/><Relationship Id="rId51" Type="http://schemas.openxmlformats.org/officeDocument/2006/relationships/customXml" Target="../ink/ink26.xml"/><Relationship Id="rId3" Type="http://schemas.openxmlformats.org/officeDocument/2006/relationships/customXml" Target="../ink/ink2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Relationship Id="rId59" Type="http://schemas.openxmlformats.org/officeDocument/2006/relationships/customXml" Target="../ink/ink30.xml"/><Relationship Id="rId20" Type="http://schemas.openxmlformats.org/officeDocument/2006/relationships/image" Target="../media/image10.emf"/><Relationship Id="rId41" Type="http://schemas.openxmlformats.org/officeDocument/2006/relationships/customXml" Target="../ink/ink21.xml"/><Relationship Id="rId54" Type="http://schemas.openxmlformats.org/officeDocument/2006/relationships/image" Target="../media/image27.emf"/><Relationship Id="rId6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5.emf"/><Relationship Id="rId31" Type="http://schemas.openxmlformats.org/officeDocument/2006/relationships/customXml" Target="../ink/ink16.xml"/><Relationship Id="rId44" Type="http://schemas.openxmlformats.org/officeDocument/2006/relationships/image" Target="../media/image22.emf"/><Relationship Id="rId52" Type="http://schemas.openxmlformats.org/officeDocument/2006/relationships/image" Target="../media/image26.emf"/><Relationship Id="rId60" Type="http://schemas.openxmlformats.org/officeDocument/2006/relationships/image" Target="../media/image30.emf"/><Relationship Id="rId4" Type="http://schemas.openxmlformats.org/officeDocument/2006/relationships/image" Target="../media/image2.emf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21" Type="http://schemas.openxmlformats.org/officeDocument/2006/relationships/customXml" Target="../ink/ink42.xml"/><Relationship Id="rId34" Type="http://schemas.openxmlformats.org/officeDocument/2006/relationships/image" Target="../media/image48.emf"/><Relationship Id="rId7" Type="http://schemas.openxmlformats.org/officeDocument/2006/relationships/customXml" Target="../ink/ink35.xml"/><Relationship Id="rId12" Type="http://schemas.openxmlformats.org/officeDocument/2006/relationships/image" Target="../media/image37.emf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29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37.xml"/><Relationship Id="rId24" Type="http://schemas.openxmlformats.org/officeDocument/2006/relationships/image" Target="../media/image43.emf"/><Relationship Id="rId32" Type="http://schemas.openxmlformats.org/officeDocument/2006/relationships/image" Target="../media/image47.emf"/><Relationship Id="rId37" Type="http://schemas.openxmlformats.org/officeDocument/2006/relationships/customXml" Target="../ink/ink50.xml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45.emf"/><Relationship Id="rId36" Type="http://schemas.openxmlformats.org/officeDocument/2006/relationships/image" Target="../media/image49.emf"/><Relationship Id="rId10" Type="http://schemas.openxmlformats.org/officeDocument/2006/relationships/image" Target="../media/image36.emf"/><Relationship Id="rId19" Type="http://schemas.openxmlformats.org/officeDocument/2006/relationships/customXml" Target="../ink/ink41.xml"/><Relationship Id="rId31" Type="http://schemas.openxmlformats.org/officeDocument/2006/relationships/customXml" Target="../ink/ink47.xml"/><Relationship Id="rId4" Type="http://schemas.openxmlformats.org/officeDocument/2006/relationships/image" Target="../media/image33.emf"/><Relationship Id="rId9" Type="http://schemas.openxmlformats.org/officeDocument/2006/relationships/customXml" Target="../ink/ink36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customXml" Target="../ink/ink45.xml"/><Relationship Id="rId30" Type="http://schemas.openxmlformats.org/officeDocument/2006/relationships/image" Target="../media/image46.emf"/><Relationship Id="rId35" Type="http://schemas.openxmlformats.org/officeDocument/2006/relationships/customXml" Target="../ink/ink49.xml"/><Relationship Id="rId8" Type="http://schemas.openxmlformats.org/officeDocument/2006/relationships/image" Target="../media/image35.emf"/><Relationship Id="rId3" Type="http://schemas.openxmlformats.org/officeDocument/2006/relationships/customXml" Target="../ink/ink3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6.xml"/><Relationship Id="rId18" Type="http://schemas.openxmlformats.org/officeDocument/2006/relationships/image" Target="../media/image58.emf"/><Relationship Id="rId26" Type="http://schemas.openxmlformats.org/officeDocument/2006/relationships/image" Target="../media/image62.emf"/><Relationship Id="rId39" Type="http://schemas.openxmlformats.org/officeDocument/2006/relationships/customXml" Target="../ink/ink69.xml"/><Relationship Id="rId21" Type="http://schemas.openxmlformats.org/officeDocument/2006/relationships/customXml" Target="../ink/ink60.xml"/><Relationship Id="rId34" Type="http://schemas.openxmlformats.org/officeDocument/2006/relationships/image" Target="../media/image66.emf"/><Relationship Id="rId42" Type="http://schemas.openxmlformats.org/officeDocument/2006/relationships/image" Target="../media/image70.emf"/><Relationship Id="rId7" Type="http://schemas.openxmlformats.org/officeDocument/2006/relationships/customXml" Target="../ink/ink5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emf"/><Relationship Id="rId29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customXml" Target="../ink/ink55.xml"/><Relationship Id="rId24" Type="http://schemas.openxmlformats.org/officeDocument/2006/relationships/image" Target="../media/image61.emf"/><Relationship Id="rId32" Type="http://schemas.openxmlformats.org/officeDocument/2006/relationships/image" Target="../media/image65.emf"/><Relationship Id="rId37" Type="http://schemas.openxmlformats.org/officeDocument/2006/relationships/customXml" Target="../ink/ink68.xml"/><Relationship Id="rId40" Type="http://schemas.openxmlformats.org/officeDocument/2006/relationships/image" Target="../media/image69.emf"/><Relationship Id="rId45" Type="http://schemas.openxmlformats.org/officeDocument/2006/relationships/customXml" Target="../ink/ink72.xml"/><Relationship Id="rId5" Type="http://schemas.openxmlformats.org/officeDocument/2006/relationships/customXml" Target="../ink/ink52.xml"/><Relationship Id="rId15" Type="http://schemas.openxmlformats.org/officeDocument/2006/relationships/customXml" Target="../ink/ink57.xml"/><Relationship Id="rId23" Type="http://schemas.openxmlformats.org/officeDocument/2006/relationships/customXml" Target="../ink/ink61.xml"/><Relationship Id="rId28" Type="http://schemas.openxmlformats.org/officeDocument/2006/relationships/image" Target="../media/image63.emf"/><Relationship Id="rId36" Type="http://schemas.openxmlformats.org/officeDocument/2006/relationships/image" Target="../media/image67.emf"/><Relationship Id="rId10" Type="http://schemas.openxmlformats.org/officeDocument/2006/relationships/image" Target="../media/image54.emf"/><Relationship Id="rId19" Type="http://schemas.openxmlformats.org/officeDocument/2006/relationships/customXml" Target="../ink/ink59.xml"/><Relationship Id="rId31" Type="http://schemas.openxmlformats.org/officeDocument/2006/relationships/customXml" Target="../ink/ink65.xml"/><Relationship Id="rId44" Type="http://schemas.openxmlformats.org/officeDocument/2006/relationships/image" Target="../media/image71.emf"/><Relationship Id="rId4" Type="http://schemas.openxmlformats.org/officeDocument/2006/relationships/image" Target="../media/image51.emf"/><Relationship Id="rId9" Type="http://schemas.openxmlformats.org/officeDocument/2006/relationships/customXml" Target="../ink/ink54.xml"/><Relationship Id="rId14" Type="http://schemas.openxmlformats.org/officeDocument/2006/relationships/image" Target="../media/image56.emf"/><Relationship Id="rId22" Type="http://schemas.openxmlformats.org/officeDocument/2006/relationships/image" Target="../media/image60.emf"/><Relationship Id="rId27" Type="http://schemas.openxmlformats.org/officeDocument/2006/relationships/customXml" Target="../ink/ink63.xml"/><Relationship Id="rId30" Type="http://schemas.openxmlformats.org/officeDocument/2006/relationships/image" Target="../media/image64.emf"/><Relationship Id="rId35" Type="http://schemas.openxmlformats.org/officeDocument/2006/relationships/customXml" Target="../ink/ink67.xml"/><Relationship Id="rId43" Type="http://schemas.openxmlformats.org/officeDocument/2006/relationships/customXml" Target="../ink/ink71.xml"/><Relationship Id="rId8" Type="http://schemas.openxmlformats.org/officeDocument/2006/relationships/image" Target="../media/image53.emf"/><Relationship Id="rId3" Type="http://schemas.openxmlformats.org/officeDocument/2006/relationships/customXml" Target="../ink/ink51.xml"/><Relationship Id="rId12" Type="http://schemas.openxmlformats.org/officeDocument/2006/relationships/image" Target="../media/image55.emf"/><Relationship Id="rId17" Type="http://schemas.openxmlformats.org/officeDocument/2006/relationships/customXml" Target="../ink/ink58.xml"/><Relationship Id="rId25" Type="http://schemas.openxmlformats.org/officeDocument/2006/relationships/customXml" Target="../ink/ink62.xml"/><Relationship Id="rId33" Type="http://schemas.openxmlformats.org/officeDocument/2006/relationships/customXml" Target="../ink/ink66.xml"/><Relationship Id="rId38" Type="http://schemas.openxmlformats.org/officeDocument/2006/relationships/image" Target="../media/image68.emf"/><Relationship Id="rId46" Type="http://schemas.openxmlformats.org/officeDocument/2006/relationships/image" Target="../media/image72.emf"/><Relationship Id="rId20" Type="http://schemas.openxmlformats.org/officeDocument/2006/relationships/image" Target="../media/image59.emf"/><Relationship Id="rId41" Type="http://schemas.openxmlformats.org/officeDocument/2006/relationships/customXml" Target="../ink/ink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customXml" Target="../ink/ink78.xml"/><Relationship Id="rId18" Type="http://schemas.openxmlformats.org/officeDocument/2006/relationships/image" Target="../media/image80.emf"/><Relationship Id="rId26" Type="http://schemas.openxmlformats.org/officeDocument/2006/relationships/image" Target="../media/image84.emf"/><Relationship Id="rId3" Type="http://schemas.openxmlformats.org/officeDocument/2006/relationships/customXml" Target="../ink/ink73.xml"/><Relationship Id="rId21" Type="http://schemas.openxmlformats.org/officeDocument/2006/relationships/customXml" Target="../ink/ink82.xml"/><Relationship Id="rId7" Type="http://schemas.openxmlformats.org/officeDocument/2006/relationships/customXml" Target="../ink/ink75.xml"/><Relationship Id="rId12" Type="http://schemas.openxmlformats.org/officeDocument/2006/relationships/image" Target="../media/image77.emf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9.emf"/><Relationship Id="rId20" Type="http://schemas.openxmlformats.org/officeDocument/2006/relationships/image" Target="../media/image81.emf"/><Relationship Id="rId29" Type="http://schemas.openxmlformats.org/officeDocument/2006/relationships/customXml" Target="../ink/ink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11" Type="http://schemas.openxmlformats.org/officeDocument/2006/relationships/customXml" Target="../ink/ink77.xml"/><Relationship Id="rId24" Type="http://schemas.openxmlformats.org/officeDocument/2006/relationships/image" Target="../media/image83.emf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85.emf"/><Relationship Id="rId10" Type="http://schemas.openxmlformats.org/officeDocument/2006/relationships/image" Target="../media/image76.emf"/><Relationship Id="rId19" Type="http://schemas.openxmlformats.org/officeDocument/2006/relationships/customXml" Target="../ink/ink81.xml"/><Relationship Id="rId4" Type="http://schemas.openxmlformats.org/officeDocument/2006/relationships/image" Target="../media/image73.emf"/><Relationship Id="rId9" Type="http://schemas.openxmlformats.org/officeDocument/2006/relationships/customXml" Target="../ink/ink76.xml"/><Relationship Id="rId14" Type="http://schemas.openxmlformats.org/officeDocument/2006/relationships/image" Target="../media/image78.emf"/><Relationship Id="rId22" Type="http://schemas.openxmlformats.org/officeDocument/2006/relationships/image" Target="../media/image82.emf"/><Relationship Id="rId27" Type="http://schemas.openxmlformats.org/officeDocument/2006/relationships/customXml" Target="../ink/ink85.xml"/><Relationship Id="rId30" Type="http://schemas.openxmlformats.org/officeDocument/2006/relationships/image" Target="../media/image8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customXml" Target="../ink/ink8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9.emf"/><Relationship Id="rId4" Type="http://schemas.openxmlformats.org/officeDocument/2006/relationships/customXml" Target="../ink/ink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133BD0-21DD-4E47-A637-A5B96CD4CDC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79388" y="1196975"/>
            <a:ext cx="8763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Logic: TD as search, </a:t>
            </a:r>
            <a:r>
              <a:rPr lang="en-US" sz="4800" b="1" dirty="0" err="1">
                <a:solidFill>
                  <a:schemeClr val="accent2"/>
                </a:solidFill>
                <a:latin typeface="Arial Unicode MS" pitchFamily="34" charset="-128"/>
              </a:rPr>
              <a:t>Datalog</a:t>
            </a: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 (variables)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23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5.2  &amp; 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some  basic concepts from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12)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June, </a:t>
            </a:r>
            <a:r>
              <a:rPr lang="en-US" sz="2400" b="1" dirty="0">
                <a:latin typeface="Arial Unicode MS" pitchFamily="34" charset="-128"/>
              </a:rPr>
              <a:t>8</a:t>
            </a:r>
            <a:r>
              <a:rPr lang="en-US" sz="2400" b="1" dirty="0" smtClean="0">
                <a:latin typeface="Arial Unicode MS" pitchFamily="34" charset="-128"/>
              </a:rPr>
              <a:t>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9688" y="5846763"/>
              <a:ext cx="500062" cy="215900"/>
            </p14:xfrm>
          </p:contentPart>
        </mc:Choice>
        <mc:Fallback xmlns="">
          <p:pic>
            <p:nvPicPr>
              <p:cNvPr id="61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208" y="5835968"/>
                <a:ext cx="517343" cy="2382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7F16BAD-68F4-47A1-ACA6-1045DDE10A5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Search Graph</a:t>
            </a:r>
          </a:p>
        </p:txBody>
      </p:sp>
      <p:sp>
        <p:nvSpPr>
          <p:cNvPr id="6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403225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smtClean="0"/>
              <a:t>     </a:t>
            </a:r>
            <a:r>
              <a:rPr lang="en-US" sz="2400" i="1" smtClean="0"/>
              <a:t>a ←  b ∧ c. 		a ←  g.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a ← h.		b ← j.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b ← k.  	 	d ← m.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d ← p. 		f ← m. 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f ← p. 		g ← m.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g ← f. 		k ← m. h ← m. 		p.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    </a:t>
            </a:r>
          </a:p>
        </p:txBody>
      </p:sp>
      <p:sp>
        <p:nvSpPr>
          <p:cNvPr id="6174" name="Rectangle 4"/>
          <p:cNvSpPr>
            <a:spLocks noChangeArrowheads="1"/>
          </p:cNvSpPr>
          <p:nvPr/>
        </p:nvSpPr>
        <p:spPr bwMode="auto">
          <a:xfrm>
            <a:off x="4356100" y="1125538"/>
            <a:ext cx="44831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                                  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pic>
        <p:nvPicPr>
          <p:cNvPr id="61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08050"/>
            <a:ext cx="4022725" cy="401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76" name="Rectangle 6"/>
          <p:cNvSpPr>
            <a:spLocks noChangeArrowheads="1"/>
          </p:cNvSpPr>
          <p:nvPr/>
        </p:nvSpPr>
        <p:spPr bwMode="auto">
          <a:xfrm>
            <a:off x="323850" y="981075"/>
            <a:ext cx="4032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Prove: ?</a:t>
            </a:r>
            <a:r>
              <a:rPr lang="en-US" sz="2400" i="1">
                <a:latin typeface="Arial Unicode MS" pitchFamily="34" charset="-128"/>
              </a:rPr>
              <a:t>← a ∧ d.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</a:t>
            </a:r>
          </a:p>
        </p:txBody>
      </p:sp>
      <p:sp>
        <p:nvSpPr>
          <p:cNvPr id="6177" name="Rectangle 7"/>
          <p:cNvSpPr>
            <a:spLocks noChangeArrowheads="1"/>
          </p:cNvSpPr>
          <p:nvPr/>
        </p:nvSpPr>
        <p:spPr bwMode="auto">
          <a:xfrm>
            <a:off x="539750" y="5157788"/>
            <a:ext cx="4032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Heuristics?</a:t>
            </a:r>
            <a:r>
              <a:rPr lang="en-US" sz="2400" i="1">
                <a:latin typeface="Arial Unicode MS" pitchFamily="34" charset="-128"/>
              </a:rPr>
              <a:t>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</a:t>
            </a:r>
          </a:p>
        </p:txBody>
      </p:sp>
      <p:pic>
        <p:nvPicPr>
          <p:cNvPr id="61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229225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64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6888" y="895350"/>
              <a:ext cx="1755775" cy="900113"/>
            </p14:xfrm>
          </p:contentPart>
        </mc:Choice>
        <mc:Fallback xmlns="">
          <p:pic>
            <p:nvPicPr>
              <p:cNvPr id="2764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7182" y="885629"/>
                <a:ext cx="1775907" cy="92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6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0313" y="835025"/>
              <a:ext cx="1157287" cy="365125"/>
            </p14:xfrm>
          </p:contentPart>
        </mc:Choice>
        <mc:Fallback xmlns="">
          <p:pic>
            <p:nvPicPr>
              <p:cNvPr id="276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9874" y="824943"/>
                <a:ext cx="1177805" cy="38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6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1960563"/>
              <a:ext cx="3490913" cy="744537"/>
            </p14:xfrm>
          </p:contentPart>
        </mc:Choice>
        <mc:Fallback xmlns="">
          <p:pic>
            <p:nvPicPr>
              <p:cNvPr id="276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4530" y="1949402"/>
                <a:ext cx="3504953" cy="76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6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1612900"/>
              <a:ext cx="1819275" cy="252413"/>
            </p14:xfrm>
          </p:contentPart>
        </mc:Choice>
        <mc:Fallback xmlns="">
          <p:pic>
            <p:nvPicPr>
              <p:cNvPr id="276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96853" y="1609664"/>
                <a:ext cx="1835474" cy="266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6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1363" y="4681538"/>
              <a:ext cx="1870075" cy="619125"/>
            </p14:xfrm>
          </p:contentPart>
        </mc:Choice>
        <mc:Fallback xmlns="">
          <p:pic>
            <p:nvPicPr>
              <p:cNvPr id="276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0564" y="4674339"/>
                <a:ext cx="1884114" cy="637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6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5784850"/>
              <a:ext cx="398463" cy="244475"/>
            </p14:xfrm>
          </p:contentPart>
        </mc:Choice>
        <mc:Fallback xmlns="">
          <p:pic>
            <p:nvPicPr>
              <p:cNvPr id="276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801" y="5776569"/>
                <a:ext cx="412861" cy="263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6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7325" y="5437188"/>
              <a:ext cx="2309813" cy="565150"/>
            </p14:xfrm>
          </p:contentPart>
        </mc:Choice>
        <mc:Fallback xmlns="">
          <p:pic>
            <p:nvPicPr>
              <p:cNvPr id="276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47605" y="5432148"/>
                <a:ext cx="2324213" cy="581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6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9275" y="5772150"/>
              <a:ext cx="2457450" cy="552450"/>
            </p14:xfrm>
          </p:contentPart>
        </mc:Choice>
        <mc:Fallback xmlns="">
          <p:pic>
            <p:nvPicPr>
              <p:cNvPr id="276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11715" y="5759194"/>
                <a:ext cx="2469690" cy="57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6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3" y="1860550"/>
              <a:ext cx="3897312" cy="2951163"/>
            </p14:xfrm>
          </p:contentPart>
        </mc:Choice>
        <mc:Fallback xmlns="">
          <p:pic>
            <p:nvPicPr>
              <p:cNvPr id="276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743" y="1849390"/>
                <a:ext cx="3917832" cy="2973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6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0250" y="4975225"/>
              <a:ext cx="1971675" cy="414338"/>
            </p14:xfrm>
          </p:contentPart>
        </mc:Choice>
        <mc:Fallback xmlns="">
          <p:pic>
            <p:nvPicPr>
              <p:cNvPr id="276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65930" y="4972345"/>
                <a:ext cx="1978875" cy="422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6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4587875"/>
              <a:ext cx="2171700" cy="800100"/>
            </p14:xfrm>
          </p:contentPart>
        </mc:Choice>
        <mc:Fallback xmlns="">
          <p:pic>
            <p:nvPicPr>
              <p:cNvPr id="276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58264" y="4580317"/>
                <a:ext cx="2182859" cy="816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6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4579938"/>
              <a:ext cx="898525" cy="193675"/>
            </p14:xfrm>
          </p:contentPart>
        </mc:Choice>
        <mc:Fallback xmlns="">
          <p:pic>
            <p:nvPicPr>
              <p:cNvPr id="276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14990" y="4572738"/>
                <a:ext cx="915424" cy="21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6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4584700"/>
              <a:ext cx="976312" cy="274638"/>
            </p14:xfrm>
          </p:contentPart>
        </mc:Choice>
        <mc:Fallback xmlns="">
          <p:pic>
            <p:nvPicPr>
              <p:cNvPr id="276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91093" y="4575701"/>
                <a:ext cx="989992" cy="288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6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7938" y="4662488"/>
              <a:ext cx="257175" cy="217487"/>
            </p14:xfrm>
          </p:contentPart>
        </mc:Choice>
        <mc:Fallback xmlns="">
          <p:pic>
            <p:nvPicPr>
              <p:cNvPr id="276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25417" y="4654926"/>
                <a:ext cx="262218" cy="235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6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3075" y="4903788"/>
              <a:ext cx="2667000" cy="271462"/>
            </p14:xfrm>
          </p:contentPart>
        </mc:Choice>
        <mc:Fallback xmlns="">
          <p:pic>
            <p:nvPicPr>
              <p:cNvPr id="276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44435" y="4896197"/>
                <a:ext cx="2687881" cy="29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6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2413" y="5191125"/>
              <a:ext cx="1128712" cy="257175"/>
            </p14:xfrm>
          </p:contentPart>
        </mc:Choice>
        <mc:Fallback xmlns="">
          <p:pic>
            <p:nvPicPr>
              <p:cNvPr id="276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97012" y="5185722"/>
                <a:ext cx="1139873" cy="273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6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5913" y="5284788"/>
              <a:ext cx="690562" cy="300037"/>
            </p14:xfrm>
          </p:contentPart>
        </mc:Choice>
        <mc:Fallback xmlns="">
          <p:pic>
            <p:nvPicPr>
              <p:cNvPr id="276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24752" y="5280111"/>
                <a:ext cx="710724" cy="317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6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5038" y="5524500"/>
              <a:ext cx="269875" cy="195263"/>
            </p14:xfrm>
          </p:contentPart>
        </mc:Choice>
        <mc:Fallback xmlns="">
          <p:pic>
            <p:nvPicPr>
              <p:cNvPr id="276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76762" y="5514791"/>
                <a:ext cx="289666" cy="217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6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5586413"/>
              <a:ext cx="793750" cy="303212"/>
            </p14:xfrm>
          </p:contentPart>
        </mc:Choice>
        <mc:Fallback xmlns="">
          <p:pic>
            <p:nvPicPr>
              <p:cNvPr id="276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89521" y="5578491"/>
                <a:ext cx="815709" cy="321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6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0225" y="5900738"/>
              <a:ext cx="936625" cy="419100"/>
            </p14:xfrm>
          </p:contentPart>
        </mc:Choice>
        <mc:Fallback xmlns="">
          <p:pic>
            <p:nvPicPr>
              <p:cNvPr id="276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76265" y="5889576"/>
                <a:ext cx="952463" cy="440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6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9763" y="6443663"/>
              <a:ext cx="254000" cy="150812"/>
            </p14:xfrm>
          </p:contentPart>
        </mc:Choice>
        <mc:Fallback xmlns="">
          <p:pic>
            <p:nvPicPr>
              <p:cNvPr id="276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0049" y="6433945"/>
                <a:ext cx="275227" cy="169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6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350" y="6391275"/>
              <a:ext cx="446088" cy="180975"/>
            </p14:xfrm>
          </p:contentPart>
        </mc:Choice>
        <mc:Fallback xmlns="">
          <p:pic>
            <p:nvPicPr>
              <p:cNvPr id="276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92629" y="6381561"/>
                <a:ext cx="459049" cy="202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6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4488" y="6378575"/>
              <a:ext cx="392112" cy="342900"/>
            </p14:xfrm>
          </p:contentPart>
        </mc:Choice>
        <mc:Fallback xmlns="">
          <p:pic>
            <p:nvPicPr>
              <p:cNvPr id="276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85846" y="6373178"/>
                <a:ext cx="407595" cy="359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6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4400" y="6416675"/>
              <a:ext cx="577850" cy="238125"/>
            </p14:xfrm>
          </p:contentPart>
        </mc:Choice>
        <mc:Fallback xmlns="">
          <p:pic>
            <p:nvPicPr>
              <p:cNvPr id="276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53606" y="6412718"/>
                <a:ext cx="592242" cy="2496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Better Heuristics?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the body of an answer clause contains a symbol that does not match the head of any clause in the KB what should the most informative heuristic value for that answer clause be ?</a:t>
            </a:r>
          </a:p>
          <a:p>
            <a:pPr marL="514350" indent="-514350">
              <a:buAutoNum type="alphaUcPeriod"/>
            </a:pPr>
            <a:r>
              <a:rPr lang="en-CA" dirty="0" smtClean="0"/>
              <a:t>Zero</a:t>
            </a:r>
          </a:p>
          <a:p>
            <a:pPr marL="514350" indent="-514350">
              <a:buAutoNum type="alphaUcPeriod"/>
            </a:pPr>
            <a:r>
              <a:rPr lang="en-CA" dirty="0" smtClean="0">
                <a:solidFill>
                  <a:srgbClr val="FF0000"/>
                </a:solidFill>
              </a:rPr>
              <a:t>Infinity</a:t>
            </a:r>
          </a:p>
          <a:p>
            <a:pPr marL="514350" indent="-514350">
              <a:buAutoNum type="alphaUcPeriod"/>
            </a:pPr>
            <a:r>
              <a:rPr lang="en-CA" dirty="0" smtClean="0"/>
              <a:t>Twice the number of clauses in the KB</a:t>
            </a:r>
          </a:p>
          <a:p>
            <a:pPr marL="514350" indent="-514350">
              <a:buAutoNum type="alphaUcPeriod"/>
            </a:pPr>
            <a:r>
              <a:rPr lang="en-CA" dirty="0" smtClean="0"/>
              <a:t>None of the above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9255D82-FD86-451B-942E-8EDBB9C43C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3010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AA158B-2623-4A2A-A1DD-1CE31419108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Recap Top Down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TopDown Proofs as search</a:t>
            </a:r>
          </a:p>
          <a:p>
            <a:pPr eaLnBrk="1" hangingPunct="1">
              <a:buFontTx/>
              <a:buChar char="•"/>
            </a:pPr>
            <a:r>
              <a:rPr lang="en-US" sz="4000" smtClean="0"/>
              <a:t>Datalog</a:t>
            </a:r>
          </a:p>
          <a:p>
            <a:pPr eaLnBrk="1" hangingPunct="1">
              <a:buFontTx/>
              <a:buChar char="•"/>
            </a:pPr>
            <a:endParaRPr lang="en-US" sz="4000" smtClean="0"/>
          </a:p>
          <a:p>
            <a:pPr eaLnBrk="1" hangingPunct="1">
              <a:spcBef>
                <a:spcPct val="0"/>
              </a:spcBef>
            </a:pPr>
            <a:endParaRPr lang="en-US" sz="4000" smtClean="0"/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5910CE-A0C8-4871-B7F5-1F520A4A66C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Representation and Reasoning in Complex domains</a:t>
            </a:r>
          </a:p>
        </p:txBody>
      </p:sp>
      <p:sp>
        <p:nvSpPr>
          <p:cNvPr id="7206" name="Rectangle 4"/>
          <p:cNvSpPr>
            <a:spLocks noChangeArrowheads="1"/>
          </p:cNvSpPr>
          <p:nvPr/>
        </p:nvSpPr>
        <p:spPr bwMode="auto">
          <a:xfrm>
            <a:off x="0" y="1143000"/>
            <a:ext cx="4643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In complex domains expressing knowledge with </a:t>
            </a:r>
            <a:r>
              <a:rPr lang="en-US" b="1">
                <a:latin typeface="Arial Unicode MS" pitchFamily="34" charset="-128"/>
              </a:rPr>
              <a:t>propositions</a:t>
            </a:r>
            <a:r>
              <a:rPr lang="en-US">
                <a:latin typeface="Arial Unicode MS" pitchFamily="34" charset="-128"/>
              </a:rPr>
              <a:t> can be quite limiting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7207" name="Rectangle 22"/>
          <p:cNvSpPr>
            <a:spLocks noChangeArrowheads="1"/>
          </p:cNvSpPr>
          <p:nvPr/>
        </p:nvSpPr>
        <p:spPr bwMode="auto">
          <a:xfrm>
            <a:off x="1214438" y="28575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3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connected_w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_w</a:t>
            </a:r>
            <a:r>
              <a:rPr lang="en-US" sz="2400" i="1" baseline="-25000">
                <a:latin typeface="Arial Unicode MS" pitchFamily="34" charset="-128"/>
              </a:rPr>
              <a:t>2</a:t>
            </a: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</p:txBody>
      </p:sp>
      <p:sp>
        <p:nvSpPr>
          <p:cNvPr id="7208" name="Rectangle 23"/>
          <p:cNvSpPr>
            <a:spLocks noChangeArrowheads="1"/>
          </p:cNvSpPr>
          <p:nvPr/>
        </p:nvSpPr>
        <p:spPr bwMode="auto">
          <a:xfrm>
            <a:off x="5929313" y="2857500"/>
            <a:ext cx="321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3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1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live(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)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connected(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, w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 ) </a:t>
            </a:r>
          </a:p>
        </p:txBody>
      </p:sp>
      <p:sp>
        <p:nvSpPr>
          <p:cNvPr id="7209" name="Rectangle 4"/>
          <p:cNvSpPr>
            <a:spLocks noChangeArrowheads="1"/>
          </p:cNvSpPr>
          <p:nvPr/>
        </p:nvSpPr>
        <p:spPr bwMode="auto">
          <a:xfrm>
            <a:off x="4714875" y="1071563"/>
            <a:ext cx="4786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is often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natural</a:t>
            </a:r>
            <a:r>
              <a:rPr lang="en-US" dirty="0">
                <a:latin typeface="Arial Unicode MS" pitchFamily="34" charset="-128"/>
              </a:rPr>
              <a:t> to consider </a:t>
            </a:r>
            <a:r>
              <a:rPr lang="en-US" b="1" dirty="0">
                <a:latin typeface="Arial Unicode MS" pitchFamily="34" charset="-128"/>
              </a:rPr>
              <a:t>individuals</a:t>
            </a:r>
            <a:r>
              <a:rPr lang="en-US" dirty="0">
                <a:latin typeface="Arial Unicode MS" pitchFamily="34" charset="-128"/>
              </a:rPr>
              <a:t> and their </a:t>
            </a:r>
            <a:r>
              <a:rPr lang="en-US" b="1" dirty="0">
                <a:latin typeface="Arial Unicode MS" pitchFamily="34" charset="-128"/>
              </a:rPr>
              <a:t>properties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313" y="4929188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There is no notion that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2938" y="5429250"/>
            <a:ext cx="6450012" cy="785813"/>
            <a:chOff x="642938" y="5429250"/>
            <a:chExt cx="6450012" cy="785813"/>
          </a:xfrm>
        </p:grpSpPr>
        <p:sp>
          <p:nvSpPr>
            <p:cNvPr id="7211" name="Rectangle 22"/>
            <p:cNvSpPr>
              <a:spLocks noChangeArrowheads="1"/>
            </p:cNvSpPr>
            <p:nvPr/>
          </p:nvSpPr>
          <p:spPr bwMode="auto">
            <a:xfrm>
              <a:off x="642938" y="5429250"/>
              <a:ext cx="1143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  <a:r>
                <a:rPr lang="en-US" sz="2400" i="1" dirty="0">
                  <a:latin typeface="Arial Unicode MS" pitchFamily="34" charset="-128"/>
                </a:rPr>
                <a:t> 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3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baseline="-25000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429125" y="5429250"/>
              <a:ext cx="266382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live_w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connected_w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r>
                <a:rPr lang="en-US" sz="2400" i="1" dirty="0">
                  <a:latin typeface="Arial Unicode MS" pitchFamily="34" charset="-128"/>
                </a:rPr>
                <a:t>_w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2936875"/>
              <a:ext cx="249237" cy="1776413"/>
            </p14:xfrm>
          </p:contentPart>
        </mc:Choice>
        <mc:Fallback xmlns=""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777" y="2933275"/>
                <a:ext cx="265445" cy="178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2881313"/>
              <a:ext cx="1317625" cy="1179512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210" y="2869792"/>
                <a:ext cx="1336705" cy="1195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9338" y="4049713"/>
              <a:ext cx="2241550" cy="595312"/>
            </p14:xfrm>
          </p:contentPart>
        </mc:Choice>
        <mc:Fallback xmlns=""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6458" y="4039263"/>
                <a:ext cx="2255229" cy="61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4075113"/>
              <a:ext cx="495300" cy="295275"/>
            </p14:xfrm>
          </p:contentPart>
        </mc:Choice>
        <mc:Fallback xmlns=""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2167" y="4064683"/>
                <a:ext cx="516553" cy="316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4333875"/>
              <a:ext cx="511175" cy="384175"/>
            </p14:xfrm>
          </p:contentPart>
        </mc:Choice>
        <mc:Fallback xmlns=""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0339" y="4323434"/>
                <a:ext cx="532414" cy="40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" y="5426075"/>
              <a:ext cx="1900238" cy="677863"/>
            </p14:xfrm>
          </p:contentPart>
        </mc:Choice>
        <mc:Fallback xmlns=""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342" y="5415674"/>
                <a:ext cx="1919672" cy="69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4725" y="5373688"/>
              <a:ext cx="404813" cy="268287"/>
            </p14:xfrm>
          </p:contentPart>
        </mc:Choice>
        <mc:Fallback xmlns=""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5721" y="5361444"/>
                <a:ext cx="424621" cy="29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4576763"/>
              <a:ext cx="1387475" cy="534987"/>
            </p14:xfrm>
          </p:contentPart>
        </mc:Choice>
        <mc:Fallback xmlns=""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55348" y="4564874"/>
                <a:ext cx="1402235" cy="55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5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3050" y="5168900"/>
              <a:ext cx="431800" cy="222250"/>
            </p14:xfrm>
          </p:contentPart>
        </mc:Choice>
        <mc:Fallback xmlns="">
          <p:pic>
            <p:nvPicPr>
              <p:cNvPr id="235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72975" y="5158094"/>
                <a:ext cx="447273" cy="24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4719638"/>
              <a:ext cx="1298575" cy="487362"/>
            </p14:xfrm>
          </p:contentPart>
        </mc:Choice>
        <mc:Fallback xmlns=""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7400" y="4714959"/>
                <a:ext cx="1320536" cy="503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5846763"/>
              <a:ext cx="363537" cy="196850"/>
            </p14:xfrm>
          </p:contentPart>
        </mc:Choice>
        <mc:Fallback xmlns="">
          <p:pic>
            <p:nvPicPr>
              <p:cNvPr id="23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1279" y="5838158"/>
                <a:ext cx="371096" cy="213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8313" y="5595938"/>
              <a:ext cx="592137" cy="342900"/>
            </p14:xfrm>
          </p:contentPart>
        </mc:Choice>
        <mc:Fallback xmlns="">
          <p:pic>
            <p:nvPicPr>
              <p:cNvPr id="23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02554" y="5588742"/>
                <a:ext cx="601136" cy="36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5751513"/>
              <a:ext cx="2101850" cy="709612"/>
            </p14:xfrm>
          </p:contentPart>
        </mc:Choice>
        <mc:Fallback xmlns="">
          <p:pic>
            <p:nvPicPr>
              <p:cNvPr id="23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92555" y="5742512"/>
                <a:ext cx="2112291" cy="72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5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5650" y="5337175"/>
              <a:ext cx="376238" cy="168275"/>
            </p14:xfrm>
          </p:contentPart>
        </mc:Choice>
        <mc:Fallback xmlns="">
          <p:pic>
            <p:nvPicPr>
              <p:cNvPr id="235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94489" y="5327826"/>
                <a:ext cx="389919" cy="18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5056188"/>
              <a:ext cx="1163637" cy="361950"/>
            </p14:xfrm>
          </p:contentPart>
        </mc:Choice>
        <mc:Fallback xmlns="">
          <p:pic>
            <p:nvPicPr>
              <p:cNvPr id="235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34812" y="5049705"/>
                <a:ext cx="1176958" cy="37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5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5663" y="5632450"/>
              <a:ext cx="650875" cy="187325"/>
            </p14:xfrm>
          </p:contentPart>
        </mc:Choice>
        <mc:Fallback xmlns="">
          <p:pic>
            <p:nvPicPr>
              <p:cNvPr id="235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96303" y="5622003"/>
                <a:ext cx="662755" cy="21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5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1550" y="5638800"/>
              <a:ext cx="1198563" cy="450850"/>
            </p14:xfrm>
          </p:contentPart>
        </mc:Choice>
        <mc:Fallback xmlns="">
          <p:pic>
            <p:nvPicPr>
              <p:cNvPr id="235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13989" y="5629437"/>
                <a:ext cx="1216925" cy="4684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018D4A-5241-4468-9507-B586B981B46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What do we gain….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25"/>
            <a:ext cx="8893175" cy="5308600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By breaking propositions into relations applied to individuals?</a:t>
            </a:r>
          </a:p>
        </p:txBody>
      </p:sp>
      <p:sp>
        <p:nvSpPr>
          <p:cNvPr id="8205" name="Rectangle 4"/>
          <p:cNvSpPr>
            <a:spLocks noChangeArrowheads="1"/>
          </p:cNvSpPr>
          <p:nvPr/>
        </p:nvSpPr>
        <p:spPr bwMode="auto">
          <a:xfrm>
            <a:off x="3429000" y="3071813"/>
            <a:ext cx="845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5750" y="1857375"/>
            <a:ext cx="8858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Express </a:t>
            </a:r>
            <a:r>
              <a:rPr lang="en-US" b="1">
                <a:latin typeface="Arial Unicode MS" pitchFamily="34" charset="-128"/>
              </a:rPr>
              <a:t>knowledge</a:t>
            </a:r>
            <a:r>
              <a:rPr lang="en-US">
                <a:latin typeface="Arial Unicode MS" pitchFamily="34" charset="-128"/>
              </a:rPr>
              <a:t> that </a:t>
            </a:r>
            <a:r>
              <a:rPr lang="en-US" b="1">
                <a:latin typeface="Arial Unicode MS" pitchFamily="34" charset="-128"/>
              </a:rPr>
              <a:t>holds for set of individuals </a:t>
            </a:r>
            <a:r>
              <a:rPr lang="en-US">
                <a:latin typeface="Arial Unicode MS" pitchFamily="34" charset="-128"/>
              </a:rPr>
              <a:t>(by introducing                       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4375" y="2928938"/>
            <a:ext cx="7929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live(W) &lt;- connected_to(W,W1)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 live(W1)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i="1">
                <a:latin typeface="Arial Unicode MS" pitchFamily="34" charset="-128"/>
              </a:rPr>
              <a:t>			wire(W)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wire(W1).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4313" y="4143375"/>
            <a:ext cx="8458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We can </a:t>
            </a:r>
            <a:r>
              <a:rPr lang="en-US" b="1">
                <a:latin typeface="Arial Unicode MS" pitchFamily="34" charset="-128"/>
              </a:rPr>
              <a:t>ask generic queries</a:t>
            </a:r>
            <a:r>
              <a:rPr lang="en-US">
                <a:latin typeface="Arial Unicode MS" pitchFamily="34" charset="-128"/>
              </a:rPr>
              <a:t> (i.e., containing 				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4375" y="5429250"/>
            <a:ext cx="78120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?  connected_to(W,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i="1">
                <a:latin typeface="Arial Unicode MS" pitchFamily="34" charset="-128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2150" y="2395538"/>
              <a:ext cx="1746250" cy="282575"/>
            </p14:xfrm>
          </p:contentPart>
        </mc:Choice>
        <mc:Fallback xmlns=""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6030" y="2390138"/>
                <a:ext cx="1755249" cy="300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4752975"/>
              <a:ext cx="838200" cy="269875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9272" y="4746858"/>
                <a:ext cx="859083" cy="279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5045075"/>
              <a:ext cx="1397000" cy="285750"/>
            </p14:xfrm>
          </p:contentPart>
        </mc:Choice>
        <mc:Fallback xmlns=""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309" y="5041467"/>
                <a:ext cx="1413918" cy="2998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Datalog vs PDCL </a:t>
            </a:r>
            <a:r>
              <a:rPr lang="en-US" sz="2400" smtClean="0"/>
              <a:t>(better with colors)</a:t>
            </a: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26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3716338"/>
              <a:ext cx="2824163" cy="2501900"/>
            </p14:xfrm>
          </p:contentPart>
        </mc:Choice>
        <mc:Fallback xmlns="">
          <p:pic>
            <p:nvPicPr>
              <p:cNvPr id="926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521065" y="3705178"/>
                <a:ext cx="2846843" cy="2515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26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4475" y="4275138"/>
              <a:ext cx="2824163" cy="741362"/>
            </p14:xfrm>
          </p:contentPart>
        </mc:Choice>
        <mc:Fallback xmlns="">
          <p:pic>
            <p:nvPicPr>
              <p:cNvPr id="926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319795" y="4268297"/>
                <a:ext cx="2840723" cy="759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9313" y="1066800"/>
              <a:ext cx="746125" cy="5100638"/>
            </p14:xfrm>
          </p:contentPart>
        </mc:Choice>
        <mc:Fallback xmlns="">
          <p:pic>
            <p:nvPicPr>
              <p:cNvPr id="2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650315" y="1064280"/>
                <a:ext cx="759442" cy="5109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27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3150" y="2327275"/>
              <a:ext cx="368300" cy="3735388"/>
            </p14:xfrm>
          </p:contentPart>
        </mc:Choice>
        <mc:Fallback xmlns="">
          <p:pic>
            <p:nvPicPr>
              <p:cNvPr id="927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680671" y="2322595"/>
                <a:ext cx="385414" cy="3743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27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136525"/>
              <a:ext cx="1989137" cy="1341438"/>
            </p14:xfrm>
          </p:contentPart>
        </mc:Choice>
        <mc:Fallback xmlns="">
          <p:pic>
            <p:nvPicPr>
              <p:cNvPr id="927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99843" y="126804"/>
                <a:ext cx="2002818" cy="136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27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" y="290513"/>
              <a:ext cx="142875" cy="301625"/>
            </p14:xfrm>
          </p:contentPart>
        </mc:Choice>
        <mc:Fallback xmlns="">
          <p:pic>
            <p:nvPicPr>
              <p:cNvPr id="927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44123" y="282235"/>
                <a:ext cx="153672" cy="312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27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4435475"/>
              <a:ext cx="3400425" cy="47625"/>
            </p14:xfrm>
          </p:contentPart>
        </mc:Choice>
        <mc:Fallback xmlns="">
          <p:pic>
            <p:nvPicPr>
              <p:cNvPr id="927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4290" y="4422847"/>
                <a:ext cx="3418424" cy="67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27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" y="582613"/>
              <a:ext cx="8937625" cy="5580062"/>
            </p14:xfrm>
          </p:contentPart>
        </mc:Choice>
        <mc:Fallback xmlns="">
          <p:pic>
            <p:nvPicPr>
              <p:cNvPr id="927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925" y="572533"/>
                <a:ext cx="8952385" cy="5597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27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4575" y="760413"/>
              <a:ext cx="4183063" cy="619125"/>
            </p14:xfrm>
          </p:contentPart>
        </mc:Choice>
        <mc:Fallback xmlns="">
          <p:pic>
            <p:nvPicPr>
              <p:cNvPr id="927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849895" y="749608"/>
                <a:ext cx="4193503" cy="635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27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2206625"/>
              <a:ext cx="2533650" cy="49213"/>
            </p14:xfrm>
          </p:contentPart>
        </mc:Choice>
        <mc:Fallback xmlns="">
          <p:pic>
            <p:nvPicPr>
              <p:cNvPr id="927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451683" y="2201363"/>
                <a:ext cx="2549130" cy="63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27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2200275"/>
              <a:ext cx="803275" cy="53975"/>
            </p14:xfrm>
          </p:contentPart>
        </mc:Choice>
        <mc:Fallback xmlns="">
          <p:pic>
            <p:nvPicPr>
              <p:cNvPr id="927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976682" y="2194158"/>
                <a:ext cx="819477" cy="6656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Datalog: a relational rule language</a:t>
            </a:r>
          </a:p>
        </p:txBody>
      </p:sp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247620" y="1735121"/>
            <a:ext cx="7956550" cy="9366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variable </a:t>
            </a:r>
            <a:r>
              <a:rPr lang="en-US" sz="2400">
                <a:cs typeface="Times New Roman" pitchFamily="18" charset="0"/>
              </a:rPr>
              <a:t>is a symbol starting with an upper case letter</a:t>
            </a:r>
            <a:endParaRPr lang="en-US" sz="2400" b="1">
              <a:cs typeface="Times New Roman" pitchFamily="18" charset="0"/>
            </a:endParaRPr>
          </a:p>
        </p:txBody>
      </p:sp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277782" y="2800333"/>
            <a:ext cx="7926388" cy="1296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constant </a:t>
            </a:r>
            <a:r>
              <a:rPr lang="en-US" sz="2400">
                <a:cs typeface="Times New Roman" pitchFamily="18" charset="0"/>
              </a:rPr>
              <a:t>is a symbol starting with lower-case letter or a sequence of digits.</a:t>
            </a:r>
          </a:p>
        </p:txBody>
      </p:sp>
      <p:sp>
        <p:nvSpPr>
          <p:cNvPr id="587784" name="Rectangle 8"/>
          <p:cNvSpPr>
            <a:spLocks noChangeArrowheads="1"/>
          </p:cNvSpPr>
          <p:nvPr/>
        </p:nvSpPr>
        <p:spPr bwMode="auto">
          <a:xfrm>
            <a:off x="277782" y="5462571"/>
            <a:ext cx="7959725" cy="1081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predicate symbol </a:t>
            </a:r>
            <a:r>
              <a:rPr lang="en-US" sz="2400">
                <a:cs typeface="Times New Roman" pitchFamily="18" charset="0"/>
              </a:rPr>
              <a:t>is a symbol starting with a lower-case letter.</a:t>
            </a:r>
          </a:p>
        </p:txBody>
      </p:sp>
      <p:sp>
        <p:nvSpPr>
          <p:cNvPr id="587785" name="Rectangle 9"/>
          <p:cNvSpPr>
            <a:spLocks noChangeArrowheads="1"/>
          </p:cNvSpPr>
          <p:nvPr/>
        </p:nvSpPr>
        <p:spPr bwMode="auto">
          <a:xfrm>
            <a:off x="282545" y="4176696"/>
            <a:ext cx="7921625" cy="1081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term </a:t>
            </a:r>
            <a:r>
              <a:rPr lang="en-US" sz="2400" dirty="0">
                <a:cs typeface="Times New Roman" pitchFamily="18" charset="0"/>
              </a:rPr>
              <a:t>is either a variable or a constant.</a:t>
            </a:r>
          </a:p>
        </p:txBody>
      </p:sp>
      <p:sp>
        <p:nvSpPr>
          <p:cNvPr id="60422" name="Rectangle 10"/>
          <p:cNvSpPr>
            <a:spLocks noChangeArrowheads="1"/>
          </p:cNvSpPr>
          <p:nvPr/>
        </p:nvSpPr>
        <p:spPr bwMode="auto">
          <a:xfrm>
            <a:off x="214282" y="1071546"/>
            <a:ext cx="84582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err="1">
                <a:cs typeface="Times New Roman" pitchFamily="18" charset="0"/>
              </a:rPr>
              <a:t>Datalog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solidFill>
                  <a:srgbClr val="3233D0"/>
                </a:solidFill>
                <a:cs typeface="Times New Roman" pitchFamily="18" charset="0"/>
              </a:rPr>
              <a:t>expands the syntax of PDCL</a:t>
            </a:r>
            <a:r>
              <a:rPr lang="en-US" dirty="0">
                <a:cs typeface="Times New Roman" pitchFamily="18" charset="0"/>
              </a:rPr>
              <a:t>….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72095" y="2163746"/>
            <a:ext cx="2300438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X,   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56170" y="3575033"/>
            <a:ext cx="2600392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alan, w1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66982" y="6022958"/>
            <a:ext cx="4878259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live, connected, part-of, in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78295" y="4684696"/>
            <a:ext cx="3379643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X, Y, alan,  w1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8143900" y="3286124"/>
            <a:ext cx="374650" cy="1460500"/>
          </a:xfrm>
          <a:custGeom>
            <a:avLst/>
            <a:gdLst>
              <a:gd name="connsiteX0" fmla="*/ 0 w 374650"/>
              <a:gd name="connsiteY0" fmla="*/ 1460500 h 1460500"/>
              <a:gd name="connsiteX1" fmla="*/ 355600 w 374650"/>
              <a:gd name="connsiteY1" fmla="*/ 736600 h 1460500"/>
              <a:gd name="connsiteX2" fmla="*/ 114300 w 374650"/>
              <a:gd name="connsiteY2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1460500">
                <a:moveTo>
                  <a:pt x="0" y="1460500"/>
                </a:moveTo>
                <a:cubicBezTo>
                  <a:pt x="168275" y="1220258"/>
                  <a:pt x="336550" y="980017"/>
                  <a:pt x="355600" y="736600"/>
                </a:cubicBezTo>
                <a:cubicBezTo>
                  <a:pt x="374650" y="493183"/>
                  <a:pt x="244475" y="246591"/>
                  <a:pt x="114300" y="0"/>
                </a:cubicBezTo>
              </a:path>
            </a:pathLst>
          </a:custGeom>
          <a:noFill/>
          <a:ln w="76200" cap="flat" cmpd="sng" algn="ctr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215338" y="2143116"/>
            <a:ext cx="740833" cy="2844800"/>
          </a:xfrm>
          <a:custGeom>
            <a:avLst/>
            <a:gdLst>
              <a:gd name="connsiteX0" fmla="*/ 0 w 740833"/>
              <a:gd name="connsiteY0" fmla="*/ 2844800 h 2844800"/>
              <a:gd name="connsiteX1" fmla="*/ 635000 w 740833"/>
              <a:gd name="connsiteY1" fmla="*/ 2438400 h 2844800"/>
              <a:gd name="connsiteX2" fmla="*/ 635000 w 740833"/>
              <a:gd name="connsiteY2" fmla="*/ 723900 h 2844800"/>
              <a:gd name="connsiteX3" fmla="*/ 139700 w 740833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833" h="2844800">
                <a:moveTo>
                  <a:pt x="0" y="2844800"/>
                </a:moveTo>
                <a:cubicBezTo>
                  <a:pt x="264583" y="2818341"/>
                  <a:pt x="529167" y="2791883"/>
                  <a:pt x="635000" y="2438400"/>
                </a:cubicBezTo>
                <a:cubicBezTo>
                  <a:pt x="740833" y="2084917"/>
                  <a:pt x="717550" y="1130300"/>
                  <a:pt x="635000" y="723900"/>
                </a:cubicBezTo>
                <a:cubicBezTo>
                  <a:pt x="552450" y="317500"/>
                  <a:pt x="346075" y="158750"/>
                  <a:pt x="139700" y="0"/>
                </a:cubicBezTo>
              </a:path>
            </a:pathLst>
          </a:custGeom>
          <a:noFill/>
          <a:ln w="76200" cap="flat" cmpd="sng" algn="ctr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1" grpId="0" animBg="1"/>
      <p:bldP spid="587784" grpId="0" animBg="1"/>
      <p:bldP spid="587785" grpId="0" animBg="1"/>
      <p:bldP spid="11" grpId="0" animBg="1"/>
      <p:bldP spid="12" grpId="0" animBg="1"/>
      <p:bldP spid="19" grpId="0" animBg="1"/>
      <p:bldP spid="14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itchFamily="34" charset="-128"/>
              </a:rPr>
              <a:t>Datalog Syntax (cont</a:t>
            </a:r>
            <a:r>
              <a:rPr lang="en-US" altLang="en-US" smtClean="0">
                <a:ea typeface="MS PGothic" pitchFamily="34" charset="-128"/>
              </a:rPr>
              <a:t>’</a:t>
            </a:r>
            <a:r>
              <a:rPr altLang="ja-JP" smtClean="0">
                <a:ea typeface="MS PGothic" pitchFamily="34" charset="-128"/>
              </a:rPr>
              <a:t>d</a:t>
            </a:r>
            <a:r>
              <a:rPr lang="en-US" altLang="ja-JP" smtClean="0">
                <a:ea typeface="MS PGothic" pitchFamily="34" charset="-128"/>
              </a:rPr>
              <a:t>)</a:t>
            </a:r>
            <a:endParaRPr lang="en-US" smtClean="0">
              <a:ea typeface="MS PGothic" pitchFamily="34" charset="-128"/>
            </a:endParaRPr>
          </a:p>
        </p:txBody>
      </p:sp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241300" y="854075"/>
            <a:ext cx="8785225" cy="15573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An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atom</a:t>
            </a:r>
            <a:r>
              <a:rPr lang="en-US" sz="2400" dirty="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is a symbol of the form </a:t>
            </a:r>
            <a:r>
              <a:rPr lang="en-US" sz="2400" i="1" dirty="0">
                <a:cs typeface="Times New Roman" pitchFamily="18" charset="0"/>
              </a:rPr>
              <a:t>p</a:t>
            </a:r>
            <a:r>
              <a:rPr lang="en-US" sz="2400" dirty="0">
                <a:cs typeface="Times New Roman" pitchFamily="18" charset="0"/>
              </a:rPr>
              <a:t> or </a:t>
            </a:r>
            <a:r>
              <a:rPr lang="en-US" sz="2400" i="1" dirty="0">
                <a:solidFill>
                  <a:srgbClr val="3233D0"/>
                </a:solidFill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3233D0"/>
                </a:solidFill>
                <a:cs typeface="Times New Roman" pitchFamily="18" charset="0"/>
              </a:rPr>
              <a:t>t</a:t>
            </a:r>
            <a:r>
              <a:rPr lang="en-US" sz="2400" i="1" baseline="-25000" dirty="0">
                <a:solidFill>
                  <a:srgbClr val="3233D0"/>
                </a:solidFill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3233D0"/>
                </a:solidFill>
                <a:ea typeface="Arial Unicode MS" pitchFamily="34" charset="-128"/>
                <a:cs typeface="Times New Roman" pitchFamily="18" charset="0"/>
              </a:rPr>
              <a:t>….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233D0"/>
                </a:solidFill>
                <a:cs typeface="Times New Roman" pitchFamily="18" charset="0"/>
              </a:rPr>
              <a:t>t</a:t>
            </a:r>
            <a:r>
              <a:rPr lang="en-US" sz="2400" i="1" baseline="-25000" dirty="0" err="1">
                <a:solidFill>
                  <a:srgbClr val="3233D0"/>
                </a:solidFill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)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where </a:t>
            </a:r>
            <a:r>
              <a:rPr lang="en-US" sz="2400" i="1" dirty="0">
                <a:solidFill>
                  <a:schemeClr val="accent2"/>
                </a:solidFill>
                <a:cs typeface="Times New Roman" pitchFamily="18" charset="0"/>
              </a:rPr>
              <a:t>p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is a predicate symbol and </a:t>
            </a:r>
            <a:r>
              <a:rPr lang="en-US" sz="2400" i="1" dirty="0" err="1">
                <a:solidFill>
                  <a:schemeClr val="accent2"/>
                </a:solidFill>
                <a:cs typeface="Times New Roman" pitchFamily="18" charset="0"/>
              </a:rPr>
              <a:t>t</a:t>
            </a:r>
            <a:r>
              <a:rPr lang="en-US" sz="2400" i="1" baseline="-25000" dirty="0" err="1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sz="2400" i="1" baseline="-250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i="1" baseline="-25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are terms</a:t>
            </a: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250825" y="2565400"/>
            <a:ext cx="8775700" cy="2232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definite clause </a:t>
            </a:r>
            <a:r>
              <a:rPr lang="en-US" sz="2400">
                <a:cs typeface="Times New Roman" pitchFamily="18" charset="0"/>
              </a:rPr>
              <a:t>is either an atom (a fact) or of the form: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 i="1">
                <a:cs typeface="Times New Roman" pitchFamily="18" charset="0"/>
              </a:rPr>
              <a:t>    				h  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>
                <a:cs typeface="Times New Roman" pitchFamily="18" charset="0"/>
              </a:rPr>
              <a:t> 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 i="1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>
                <a:ea typeface="Arial Unicode MS" pitchFamily="34" charset="-128"/>
                <a:cs typeface="Times New Roman" pitchFamily="18" charset="0"/>
              </a:rPr>
              <a:t>∧… ∧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 i="1" baseline="-25000">
                <a:cs typeface="Times New Roman" pitchFamily="18" charset="0"/>
              </a:rPr>
              <a:t>m</a:t>
            </a:r>
            <a:r>
              <a:rPr lang="en-US" sz="2400">
                <a:cs typeface="Times New Roman" pitchFamily="18" charset="0"/>
              </a:rPr>
              <a:t> 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where </a:t>
            </a:r>
            <a:r>
              <a:rPr lang="en-US" sz="2400" i="1">
                <a:cs typeface="Times New Roman" pitchFamily="18" charset="0"/>
              </a:rPr>
              <a:t>h</a:t>
            </a:r>
            <a:r>
              <a:rPr lang="en-US" sz="2400">
                <a:cs typeface="Times New Roman" pitchFamily="18" charset="0"/>
              </a:rPr>
              <a:t>  and the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 i="1" baseline="-25000">
                <a:cs typeface="Times New Roman" pitchFamily="18" charset="0"/>
              </a:rPr>
              <a:t>i</a:t>
            </a:r>
            <a:r>
              <a:rPr lang="en-US" sz="2400">
                <a:cs typeface="Times New Roman" pitchFamily="18" charset="0"/>
              </a:rPr>
              <a:t> are atoms (Read this as ``</a:t>
            </a:r>
            <a:r>
              <a:rPr lang="en-US" sz="2400" i="1">
                <a:cs typeface="Times New Roman" pitchFamily="18" charset="0"/>
              </a:rPr>
              <a:t>h</a:t>
            </a:r>
            <a:r>
              <a:rPr lang="en-US" sz="2400">
                <a:cs typeface="Times New Roman" pitchFamily="18" charset="0"/>
              </a:rPr>
              <a:t>  if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>
                <a:cs typeface="Times New Roman" pitchFamily="18" charset="0"/>
              </a:rPr>
              <a:t>.'')</a:t>
            </a:r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358775" y="5084763"/>
            <a:ext cx="8667750" cy="1008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knowledge base </a:t>
            </a:r>
            <a:r>
              <a:rPr lang="en-US" sz="2400">
                <a:cs typeface="Times New Roman" pitchFamily="18" charset="0"/>
              </a:rPr>
              <a:t>is a set of definite clauses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83113" y="1814513"/>
            <a:ext cx="3837141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sunny,   in(alan,X)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27363" y="4191000"/>
            <a:ext cx="5865812" cy="461963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Example: in(X,Z) </a:t>
            </a:r>
            <a:r>
              <a:rPr lang="en-US" sz="2400">
                <a:ea typeface="Arial Unicode MS" pitchFamily="34" charset="-128"/>
                <a:cs typeface="Times New Roman" pitchFamily="18" charset="0"/>
              </a:rPr>
              <a:t>← in(X,Y) ∧ part-of(Y,Z) 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0" grpId="0" animBg="1"/>
      <p:bldP spid="589831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 smtClean="0"/>
              <a:t>Datalog</a:t>
            </a:r>
            <a:r>
              <a:rPr lang="en-US" smtClean="0"/>
              <a:t>: Top Down Proof Procedure</a:t>
            </a:r>
          </a:p>
        </p:txBody>
      </p:sp>
      <p:sp>
        <p:nvSpPr>
          <p:cNvPr id="12310" name="Rectangle 3"/>
          <p:cNvSpPr>
            <a:spLocks noChangeArrowheads="1"/>
          </p:cNvSpPr>
          <p:nvPr/>
        </p:nvSpPr>
        <p:spPr bwMode="auto">
          <a:xfrm>
            <a:off x="250825" y="908050"/>
            <a:ext cx="8893175" cy="13668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05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Extension of Top-Down procedure for PDCL. 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How do we deal with variables?</a:t>
            </a:r>
            <a:endParaRPr lang="en-US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Idea: 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cs typeface="Times New Roman" pitchFamily="18" charset="0"/>
              </a:rPr>
              <a:t>Find </a:t>
            </a:r>
            <a:r>
              <a:rPr lang="en-US" sz="2000" dirty="0" smtClean="0">
                <a:cs typeface="Times New Roman" pitchFamily="18" charset="0"/>
              </a:rPr>
              <a:t>a clause  </a:t>
            </a:r>
            <a:r>
              <a:rPr lang="en-US" sz="2000" dirty="0">
                <a:cs typeface="Times New Roman" pitchFamily="18" charset="0"/>
              </a:rPr>
              <a:t>with </a:t>
            </a:r>
            <a:r>
              <a:rPr lang="en-US" sz="2000" dirty="0" smtClean="0">
                <a:cs typeface="Times New Roman" pitchFamily="18" charset="0"/>
              </a:rPr>
              <a:t>head  </a:t>
            </a:r>
            <a:r>
              <a:rPr lang="en-US" sz="2000" dirty="0">
                <a:cs typeface="Times New Roman" pitchFamily="18" charset="0"/>
              </a:rPr>
              <a:t>that </a:t>
            </a:r>
            <a:r>
              <a:rPr lang="en-US" sz="2000" dirty="0" smtClean="0">
                <a:cs typeface="Times New Roman" pitchFamily="18" charset="0"/>
              </a:rPr>
              <a:t>matches </a:t>
            </a:r>
            <a:r>
              <a:rPr lang="en-US" sz="2000" dirty="0">
                <a:cs typeface="Times New Roman" pitchFamily="18" charset="0"/>
              </a:rPr>
              <a:t>the query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cs typeface="Times New Roman" pitchFamily="18" charset="0"/>
              </a:rPr>
              <a:t>Substitute </a:t>
            </a:r>
            <a:r>
              <a:rPr lang="en-US" sz="2000" dirty="0" smtClean="0">
                <a:cs typeface="Times New Roman" pitchFamily="18" charset="0"/>
              </a:rPr>
              <a:t>variables </a:t>
            </a:r>
            <a:r>
              <a:rPr lang="en-US" sz="2000" dirty="0">
                <a:cs typeface="Times New Roman" pitchFamily="18" charset="0"/>
              </a:rPr>
              <a:t>in the clause with </a:t>
            </a:r>
            <a:r>
              <a:rPr lang="en-US" sz="2000" dirty="0" smtClean="0">
                <a:cs typeface="Times New Roman" pitchFamily="18" charset="0"/>
              </a:rPr>
              <a:t>their </a:t>
            </a:r>
            <a:r>
              <a:rPr lang="en-US" sz="2000" dirty="0">
                <a:cs typeface="Times New Roman" pitchFamily="18" charset="0"/>
              </a:rPr>
              <a:t>matching </a:t>
            </a:r>
            <a:r>
              <a:rPr lang="en-US" sz="2000" dirty="0" smtClean="0">
                <a:cs typeface="Times New Roman" pitchFamily="18" charset="0"/>
              </a:rPr>
              <a:t>constants</a:t>
            </a:r>
            <a:endParaRPr lang="en-US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Example: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3357563"/>
            <a:ext cx="88931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cs typeface="Times New Roman" pitchFamily="18" charset="0"/>
            </a:endParaRP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2124075" y="836613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</a:t>
            </a:r>
            <a:r>
              <a:rPr lang="en-US" sz="2000" dirty="0" err="1">
                <a:cs typeface="Times New Roman" pitchFamily="18" charset="0"/>
              </a:rPr>
              <a:t>alan</a:t>
            </a:r>
            <a:r>
              <a:rPr lang="en-US" sz="2000" dirty="0">
                <a:cs typeface="Times New Roman" pitchFamily="18" charset="0"/>
              </a:rPr>
              <a:t>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in(X,Y)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(Z,Y) </a:t>
            </a:r>
            <a:r>
              <a:rPr lang="en-US" sz="20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in(X,Z).</a:t>
            </a:r>
          </a:p>
        </p:txBody>
      </p:sp>
      <p:pic>
        <p:nvPicPr>
          <p:cNvPr id="66565" name="Ink 15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12613" y="447611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47813" y="4294188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cs typeface="Times New Roman" pitchFamily="18" charset="0"/>
              </a:rPr>
              <a:t>Query:</a:t>
            </a:r>
            <a:r>
              <a:rPr lang="en-US" sz="2400">
                <a:cs typeface="Times New Roman" pitchFamily="18" charset="0"/>
              </a:rPr>
              <a:t>  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in(alan, 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41788" y="4779963"/>
            <a:ext cx="0" cy="449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2071670" y="5500702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err="1">
                <a:cs typeface="Times New Roman" pitchFamily="18" charset="0"/>
              </a:rPr>
              <a:t>Z,cs_building</a:t>
            </a:r>
            <a:r>
              <a:rPr lang="en-US" sz="2400" dirty="0" smtClean="0">
                <a:cs typeface="Times New Roman" pitchFamily="18" charset="0"/>
              </a:rPr>
              <a:t>) </a:t>
            </a:r>
            <a:r>
              <a:rPr lang="en-US" sz="24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5003800" y="4724400"/>
            <a:ext cx="3168650" cy="830997"/>
          </a:xfrm>
          <a:prstGeom prst="wedgeRectCallout">
            <a:avLst>
              <a:gd name="adj1" fmla="val -74376"/>
              <a:gd name="adj2" fmla="val 1741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cs typeface="Times New Roman" pitchFamily="18" charset="0"/>
              </a:rPr>
              <a:t>in(X,Y)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(Z,Y) </a:t>
            </a:r>
            <a:r>
              <a:rPr lang="en-US" sz="16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in(X,Z).</a:t>
            </a:r>
          </a:p>
          <a:p>
            <a:pPr>
              <a:defRPr/>
            </a:pPr>
            <a:r>
              <a:rPr lang="en-US" sz="1600" dirty="0">
                <a:cs typeface="Times New Roman" pitchFamily="18" charset="0"/>
              </a:rPr>
              <a:t>with Y = </a:t>
            </a:r>
            <a:r>
              <a:rPr lang="en-US" sz="1600" dirty="0" err="1" smtClean="0">
                <a:solidFill>
                  <a:srgbClr val="FF0000"/>
                </a:solidFill>
                <a:cs typeface="Times New Roman" pitchFamily="18" charset="0"/>
              </a:rPr>
              <a:t>cs_building</a:t>
            </a:r>
            <a:endParaRPr lang="en-US" sz="16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ea typeface="Arial" charset="0"/>
                <a:cs typeface="Times New Roman" pitchFamily="18" charset="0"/>
              </a:rPr>
              <a:t>         X = </a:t>
            </a:r>
            <a:r>
              <a:rPr lang="en-US" sz="1600" dirty="0" err="1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alan</a:t>
            </a:r>
            <a:endParaRPr lang="en-US" sz="1600" dirty="0">
              <a:solidFill>
                <a:srgbClr val="FF000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857875" y="1530350"/>
            <a:ext cx="2525713" cy="3394075"/>
          </a:xfrm>
          <a:custGeom>
            <a:avLst/>
            <a:gdLst>
              <a:gd name="connsiteX0" fmla="*/ 2162175 w 2525713"/>
              <a:gd name="connsiteY0" fmla="*/ 3394075 h 3394075"/>
              <a:gd name="connsiteX1" fmla="*/ 2409825 w 2525713"/>
              <a:gd name="connsiteY1" fmla="*/ 2813050 h 3394075"/>
              <a:gd name="connsiteX2" fmla="*/ 2124075 w 2525713"/>
              <a:gd name="connsiteY2" fmla="*/ 431800 h 3394075"/>
              <a:gd name="connsiteX3" fmla="*/ 0 w 2525713"/>
              <a:gd name="connsiteY3" fmla="*/ 222250 h 33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713" h="3394075">
                <a:moveTo>
                  <a:pt x="2162175" y="3394075"/>
                </a:moveTo>
                <a:cubicBezTo>
                  <a:pt x="2289175" y="3350418"/>
                  <a:pt x="2416175" y="3306762"/>
                  <a:pt x="2409825" y="2813050"/>
                </a:cubicBezTo>
                <a:cubicBezTo>
                  <a:pt x="2403475" y="2319338"/>
                  <a:pt x="2525713" y="863600"/>
                  <a:pt x="2124075" y="431800"/>
                </a:cubicBezTo>
                <a:cubicBezTo>
                  <a:pt x="1722438" y="0"/>
                  <a:pt x="861219" y="111125"/>
                  <a:pt x="0" y="222250"/>
                </a:cubicBezTo>
              </a:path>
            </a:pathLst>
          </a:cu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5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proof of a </a:t>
            </a:r>
            <a:r>
              <a:rPr lang="en-US" err="1"/>
              <a:t>Datalog</a:t>
            </a:r>
            <a:r>
              <a:rPr lang="en-US"/>
              <a:t> query</a:t>
            </a:r>
            <a:endParaRPr lang="en-US" smtClean="0"/>
          </a:p>
        </p:txBody>
      </p: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720725" y="3357563"/>
            <a:ext cx="88931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cs typeface="Times New Roman" pitchFamily="18" charset="0"/>
            </a:endParaRP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2124075" y="836613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</a:t>
            </a:r>
            <a:r>
              <a:rPr lang="en-US" sz="2000" dirty="0" err="1">
                <a:cs typeface="Times New Roman" pitchFamily="18" charset="0"/>
              </a:rPr>
              <a:t>alan</a:t>
            </a:r>
            <a:r>
              <a:rPr lang="en-US" sz="2000" dirty="0">
                <a:cs typeface="Times New Roman" pitchFamily="18" charset="0"/>
              </a:rPr>
              <a:t>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in(X,Y)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(Z,Y) </a:t>
            </a:r>
            <a:r>
              <a:rPr lang="en-US" sz="20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in(X,Z).</a:t>
            </a:r>
          </a:p>
        </p:txBody>
      </p:sp>
      <p:sp>
        <p:nvSpPr>
          <p:cNvPr id="68612" name="Rectangle 7"/>
          <p:cNvSpPr>
            <a:spLocks noChangeArrowheads="1"/>
          </p:cNvSpPr>
          <p:nvPr/>
        </p:nvSpPr>
        <p:spPr bwMode="auto">
          <a:xfrm>
            <a:off x="1258888" y="1989138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cs typeface="Times New Roman" pitchFamily="18" charset="0"/>
              </a:rPr>
              <a:t>Query:</a:t>
            </a:r>
            <a:r>
              <a:rPr lang="en-US" sz="2400">
                <a:cs typeface="Times New Roman" pitchFamily="18" charset="0"/>
              </a:rPr>
              <a:t>  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in(alan, 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pic>
        <p:nvPicPr>
          <p:cNvPr id="68613" name="Ink 15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12613" y="447611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4284663" y="2420938"/>
            <a:ext cx="0" cy="612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195513" y="2997200"/>
            <a:ext cx="576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err="1">
                <a:cs typeface="Times New Roman" pitchFamily="18" charset="0"/>
              </a:rPr>
              <a:t>Z,cs_building</a:t>
            </a:r>
            <a:r>
              <a:rPr lang="en-US" sz="2400" dirty="0" smtClean="0">
                <a:cs typeface="Times New Roman" pitchFamily="18" charset="0"/>
              </a:rPr>
              <a:t>) </a:t>
            </a:r>
            <a:r>
              <a:rPr lang="en-US" sz="24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84663" y="3558650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02923" y="5132010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cs typeface="Times New Roman" pitchFamily="18" charset="0"/>
              </a:rPr>
              <a:t>B.  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702923" y="4688681"/>
            <a:ext cx="517584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cs typeface="Times New Roman" pitchFamily="18" charset="0"/>
              </a:rPr>
              <a:t>A.  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(Z, r123</a:t>
            </a:r>
            <a:r>
              <a:rPr lang="en-US" sz="2400" dirty="0" smtClean="0">
                <a:cs typeface="Times New Roman" pitchFamily="18" charset="0"/>
              </a:rPr>
              <a:t>)</a:t>
            </a:r>
            <a:r>
              <a:rPr lang="en-US" sz="2400" dirty="0">
                <a:ea typeface="Arial Unicode MS" pitchFamily="34" charset="-128"/>
                <a:cs typeface="Times New Roman" pitchFamily="18" charset="0"/>
              </a:rPr>
              <a:t> ∧ </a:t>
            </a:r>
            <a:r>
              <a:rPr lang="en-US" sz="2400" dirty="0" smtClean="0">
                <a:cs typeface="Times New Roman" pitchFamily="18" charset="0"/>
              </a:rPr>
              <a:t>in(</a:t>
            </a:r>
            <a:r>
              <a:rPr lang="en-US" sz="2400" dirty="0" err="1" smtClean="0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702923" y="5488252"/>
            <a:ext cx="1729139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C.  yes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        </a:t>
            </a:r>
          </a:p>
        </p:txBody>
      </p:sp>
      <p:sp>
        <p:nvSpPr>
          <p:cNvPr id="37" name="Rectangular Callout 36"/>
          <p:cNvSpPr>
            <a:spLocks noChangeArrowheads="1"/>
          </p:cNvSpPr>
          <p:nvPr/>
        </p:nvSpPr>
        <p:spPr bwMode="auto">
          <a:xfrm>
            <a:off x="6500826" y="2000240"/>
            <a:ext cx="2376488" cy="1077218"/>
          </a:xfrm>
          <a:prstGeom prst="wedgeRectCallout">
            <a:avLst>
              <a:gd name="adj1" fmla="val -140670"/>
              <a:gd name="adj2" fmla="val 3315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Arial" charset="0"/>
                <a:cs typeface="Times New Roman" pitchFamily="18" charset="0"/>
              </a:rPr>
              <a:t>Using clause: </a:t>
            </a:r>
            <a:r>
              <a:rPr lang="en-US" sz="1600" dirty="0">
                <a:cs typeface="Times New Roman" pitchFamily="18" charset="0"/>
              </a:rPr>
              <a:t>in(X,Y)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cs typeface="Times New Roman" pitchFamily="18" charset="0"/>
              </a:rPr>
              <a:t> 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(Z,Y) </a:t>
            </a:r>
            <a:r>
              <a:rPr lang="en-US" sz="16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in(X,Z),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with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Y = </a:t>
            </a:r>
            <a:r>
              <a:rPr lang="en-US" sz="1600" dirty="0" err="1" smtClean="0">
                <a:solidFill>
                  <a:srgbClr val="3233D0"/>
                </a:solidFill>
                <a:cs typeface="Times New Roman" pitchFamily="18" charset="0"/>
              </a:rPr>
              <a:t>cs_building</a:t>
            </a:r>
            <a:endParaRPr lang="en-US" sz="1600" dirty="0" smtClean="0">
              <a:solidFill>
                <a:srgbClr val="3233D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            X = </a:t>
            </a:r>
            <a:r>
              <a:rPr lang="en-US" sz="1600" dirty="0" err="1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alan</a:t>
            </a:r>
            <a:endParaRPr lang="en-US" sz="1600" dirty="0">
              <a:solidFill>
                <a:srgbClr val="3233D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38" name="Rectangular Callout 37"/>
          <p:cNvSpPr>
            <a:spLocks noChangeArrowheads="1"/>
          </p:cNvSpPr>
          <p:nvPr/>
        </p:nvSpPr>
        <p:spPr bwMode="auto">
          <a:xfrm>
            <a:off x="4859338" y="3451225"/>
            <a:ext cx="2592387" cy="830263"/>
          </a:xfrm>
          <a:prstGeom prst="wedgeRectCallout">
            <a:avLst>
              <a:gd name="adj1" fmla="val -63986"/>
              <a:gd name="adj2" fmla="val -1732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Using clause:</a:t>
            </a:r>
          </a:p>
          <a:p>
            <a:r>
              <a:rPr lang="en-US" sz="1600" dirty="0">
                <a:cs typeface="Times New Roman" pitchFamily="18" charset="0"/>
              </a:rPr>
              <a:t>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(r123,cs_building)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with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Z = r123</a:t>
            </a:r>
          </a:p>
        </p:txBody>
      </p:sp>
      <p:sp>
        <p:nvSpPr>
          <p:cNvPr id="23" name="Left Brace 22"/>
          <p:cNvSpPr/>
          <p:nvPr/>
        </p:nvSpPr>
        <p:spPr bwMode="auto">
          <a:xfrm>
            <a:off x="7092181" y="4159993"/>
            <a:ext cx="45719" cy="45719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0588" y="1541463"/>
              <a:ext cx="665162" cy="82550"/>
            </p14:xfrm>
          </p:contentPart>
        </mc:Choice>
        <mc:Fallback xmlns=""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7709" y="1533532"/>
                <a:ext cx="671281" cy="96609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5" y="3967220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703058" y="5798834"/>
            <a:ext cx="302361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D.  None of the above</a:t>
            </a:r>
            <a:endParaRPr lang="en-US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        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623263" y="4040981"/>
            <a:ext cx="123607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 smtClean="0">
                <a:cs typeface="Times New Roman" pitchFamily="18" charset="0"/>
              </a:rPr>
              <a:t>??????</a:t>
            </a:r>
            <a:endParaRPr lang="en-US" sz="2400" b="1" i="1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cs typeface="Times New Roman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5149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2" grpId="0"/>
      <p:bldP spid="38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/>
              <a:t>Recap Top Down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</a:rPr>
              <a:t>TopDown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Proofs as search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err="1" smtClean="0">
                <a:solidFill>
                  <a:schemeClr val="bg2"/>
                </a:solidFill>
              </a:rPr>
              <a:t>Datalog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proof of a </a:t>
            </a:r>
            <a:r>
              <a:rPr lang="en-US" err="1"/>
              <a:t>Datalog</a:t>
            </a:r>
            <a:r>
              <a:rPr lang="en-US"/>
              <a:t> query</a:t>
            </a:r>
            <a:endParaRPr lang="en-US" smtClean="0"/>
          </a:p>
        </p:txBody>
      </p: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720725" y="3357563"/>
            <a:ext cx="88931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cs typeface="Times New Roman" pitchFamily="18" charset="0"/>
            </a:endParaRP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2124075" y="836613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</a:t>
            </a:r>
            <a:r>
              <a:rPr lang="en-US" sz="2000" dirty="0" err="1">
                <a:cs typeface="Times New Roman" pitchFamily="18" charset="0"/>
              </a:rPr>
              <a:t>alan</a:t>
            </a:r>
            <a:r>
              <a:rPr lang="en-US" sz="2000" dirty="0">
                <a:cs typeface="Times New Roman" pitchFamily="18" charset="0"/>
              </a:rPr>
              <a:t>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in(X,Y)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part_of</a:t>
            </a:r>
            <a:r>
              <a:rPr lang="en-US" sz="2000" dirty="0">
                <a:cs typeface="Times New Roman" pitchFamily="18" charset="0"/>
              </a:rPr>
              <a:t>(Z,Y) </a:t>
            </a:r>
            <a:r>
              <a:rPr lang="en-US" sz="20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in(X,Z).</a:t>
            </a:r>
          </a:p>
        </p:txBody>
      </p:sp>
      <p:sp>
        <p:nvSpPr>
          <p:cNvPr id="68612" name="Rectangle 7"/>
          <p:cNvSpPr>
            <a:spLocks noChangeArrowheads="1"/>
          </p:cNvSpPr>
          <p:nvPr/>
        </p:nvSpPr>
        <p:spPr bwMode="auto">
          <a:xfrm>
            <a:off x="1258888" y="1989138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cs typeface="Times New Roman" pitchFamily="18" charset="0"/>
              </a:rPr>
              <a:t>Query:</a:t>
            </a:r>
            <a:r>
              <a:rPr lang="en-US" sz="2400">
                <a:cs typeface="Times New Roman" pitchFamily="18" charset="0"/>
              </a:rPr>
              <a:t>  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in(alan, 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pic>
        <p:nvPicPr>
          <p:cNvPr id="68613" name="Ink 15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12613" y="447611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4284663" y="2420938"/>
            <a:ext cx="0" cy="612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195513" y="2997200"/>
            <a:ext cx="576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err="1">
                <a:cs typeface="Times New Roman" pitchFamily="18" charset="0"/>
              </a:rPr>
              <a:t>Z,cs_building</a:t>
            </a:r>
            <a:r>
              <a:rPr lang="en-US" sz="2400" dirty="0" smtClean="0">
                <a:cs typeface="Times New Roman" pitchFamily="18" charset="0"/>
              </a:rPr>
              <a:t>)</a:t>
            </a:r>
            <a:r>
              <a:rPr lang="en-US" sz="2400" dirty="0">
                <a:ea typeface="Arial Unicode MS" pitchFamily="34" charset="-128"/>
                <a:cs typeface="Times New Roman" pitchFamily="18" charset="0"/>
              </a:rPr>
              <a:t> ∧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84663" y="3573463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771775" y="4221163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908175" y="4697413"/>
            <a:ext cx="2087563" cy="519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81513" y="4697413"/>
            <a:ext cx="2106612" cy="460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929058" y="5286388"/>
            <a:ext cx="4968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(Z, r123),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042988" y="5216525"/>
            <a:ext cx="1368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yes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sp>
        <p:nvSpPr>
          <p:cNvPr id="37" name="Rectangular Callout 36"/>
          <p:cNvSpPr>
            <a:spLocks noChangeArrowheads="1"/>
          </p:cNvSpPr>
          <p:nvPr/>
        </p:nvSpPr>
        <p:spPr bwMode="auto">
          <a:xfrm>
            <a:off x="6500826" y="2000240"/>
            <a:ext cx="2376488" cy="1077218"/>
          </a:xfrm>
          <a:prstGeom prst="wedgeRectCallout">
            <a:avLst>
              <a:gd name="adj1" fmla="val -140670"/>
              <a:gd name="adj2" fmla="val 3315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Arial" charset="0"/>
                <a:cs typeface="Times New Roman" pitchFamily="18" charset="0"/>
              </a:rPr>
              <a:t>Using clause: </a:t>
            </a:r>
            <a:r>
              <a:rPr lang="en-US" sz="1600" dirty="0">
                <a:cs typeface="Times New Roman" pitchFamily="18" charset="0"/>
              </a:rPr>
              <a:t>in(X,Y)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cs typeface="Times New Roman" pitchFamily="18" charset="0"/>
              </a:rPr>
              <a:t> 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(Z,Y) </a:t>
            </a:r>
            <a:r>
              <a:rPr lang="en-US" sz="16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in(X,Z),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with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Y = </a:t>
            </a:r>
            <a:r>
              <a:rPr lang="en-US" sz="1600" dirty="0" err="1" smtClean="0">
                <a:solidFill>
                  <a:srgbClr val="3233D0"/>
                </a:solidFill>
                <a:cs typeface="Times New Roman" pitchFamily="18" charset="0"/>
              </a:rPr>
              <a:t>cs_building</a:t>
            </a:r>
            <a:endParaRPr lang="en-US" sz="1600" dirty="0" smtClean="0">
              <a:solidFill>
                <a:srgbClr val="3233D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            X = </a:t>
            </a:r>
            <a:r>
              <a:rPr lang="en-US" sz="1600" dirty="0" err="1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alan</a:t>
            </a:r>
            <a:endParaRPr lang="en-US" sz="1600" dirty="0">
              <a:solidFill>
                <a:srgbClr val="3233D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38" name="Rectangular Callout 37"/>
          <p:cNvSpPr>
            <a:spLocks noChangeArrowheads="1"/>
          </p:cNvSpPr>
          <p:nvPr/>
        </p:nvSpPr>
        <p:spPr bwMode="auto">
          <a:xfrm>
            <a:off x="4859338" y="3451225"/>
            <a:ext cx="2592387" cy="830263"/>
          </a:xfrm>
          <a:prstGeom prst="wedgeRectCallout">
            <a:avLst>
              <a:gd name="adj1" fmla="val -63986"/>
              <a:gd name="adj2" fmla="val -1732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Using clause:</a:t>
            </a:r>
          </a:p>
          <a:p>
            <a:r>
              <a:rPr lang="en-US" sz="1600" dirty="0">
                <a:cs typeface="Times New Roman" pitchFamily="18" charset="0"/>
              </a:rPr>
              <a:t>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(r123,cs_building)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with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Z = r123</a:t>
            </a:r>
          </a:p>
        </p:txBody>
      </p:sp>
      <p:sp>
        <p:nvSpPr>
          <p:cNvPr id="39" name="Rectangular Callout 38"/>
          <p:cNvSpPr>
            <a:spLocks noChangeArrowheads="1"/>
          </p:cNvSpPr>
          <p:nvPr/>
        </p:nvSpPr>
        <p:spPr bwMode="auto">
          <a:xfrm>
            <a:off x="323850" y="4314825"/>
            <a:ext cx="1584325" cy="584200"/>
          </a:xfrm>
          <a:prstGeom prst="wedgeRectCallout">
            <a:avLst>
              <a:gd name="adj1" fmla="val 93815"/>
              <a:gd name="adj2" fmla="val 4984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Using clause: </a:t>
            </a:r>
            <a:br>
              <a:rPr lang="en-US" sz="1600">
                <a:cs typeface="Times New Roman" pitchFamily="18" charset="0"/>
              </a:rPr>
            </a:br>
            <a:r>
              <a:rPr lang="en-US" sz="1600">
                <a:cs typeface="Times New Roman" pitchFamily="18" charset="0"/>
              </a:rPr>
              <a:t>  in(alan, r123).</a:t>
            </a:r>
          </a:p>
        </p:txBody>
      </p:sp>
      <p:sp>
        <p:nvSpPr>
          <p:cNvPr id="41" name="Rectangular Callout 40"/>
          <p:cNvSpPr>
            <a:spLocks noChangeArrowheads="1"/>
          </p:cNvSpPr>
          <p:nvPr/>
        </p:nvSpPr>
        <p:spPr bwMode="auto">
          <a:xfrm>
            <a:off x="6676058" y="4306799"/>
            <a:ext cx="2376487" cy="1077218"/>
          </a:xfrm>
          <a:prstGeom prst="wedgeRectCallout">
            <a:avLst>
              <a:gd name="adj1" fmla="val -64597"/>
              <a:gd name="adj2" fmla="val 2679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Arial" charset="0"/>
                <a:cs typeface="Times New Roman" pitchFamily="18" charset="0"/>
              </a:rPr>
              <a:t>Using clause: </a:t>
            </a:r>
            <a:r>
              <a:rPr lang="en-US" sz="1600" dirty="0">
                <a:cs typeface="Times New Roman" pitchFamily="18" charset="0"/>
              </a:rPr>
              <a:t>in(X,Y)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cs typeface="Times New Roman" pitchFamily="18" charset="0"/>
              </a:rPr>
              <a:t> 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(Z,Y) </a:t>
            </a:r>
            <a:r>
              <a:rPr lang="en-US" sz="1600" dirty="0">
                <a:ea typeface="Arial Unicode MS" pitchFamily="34" charset="-128"/>
                <a:cs typeface="Times New Roman" pitchFamily="18" charset="0"/>
              </a:rPr>
              <a:t>∧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in(X,Z).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With </a:t>
            </a:r>
            <a:r>
              <a:rPr lang="en-US" sz="1600" dirty="0" smtClean="0">
                <a:solidFill>
                  <a:srgbClr val="3233D0"/>
                </a:solidFill>
                <a:cs typeface="Times New Roman" pitchFamily="18" charset="0"/>
              </a:rPr>
              <a:t>X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= </a:t>
            </a:r>
            <a:r>
              <a:rPr lang="en-US" sz="1600" dirty="0" err="1" smtClean="0">
                <a:solidFill>
                  <a:srgbClr val="3233D0"/>
                </a:solidFill>
                <a:cs typeface="Times New Roman" pitchFamily="18" charset="0"/>
              </a:rPr>
              <a:t>alan</a:t>
            </a:r>
            <a:endParaRPr lang="en-US" sz="1600" dirty="0" smtClean="0">
              <a:solidFill>
                <a:srgbClr val="3233D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            Y = </a:t>
            </a:r>
            <a:r>
              <a:rPr lang="en-US" sz="1600" dirty="0" smtClean="0">
                <a:solidFill>
                  <a:srgbClr val="3233D0"/>
                </a:solidFill>
                <a:cs typeface="Times New Roman" pitchFamily="18" charset="0"/>
              </a:rPr>
              <a:t>r123</a:t>
            </a:r>
            <a:endParaRPr lang="en-US" sz="1600" dirty="0">
              <a:solidFill>
                <a:srgbClr val="3233D0"/>
              </a:solidFill>
              <a:ea typeface="Arial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372225" y="5661025"/>
            <a:ext cx="0" cy="5286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6084888" y="6237288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fail</a:t>
            </a:r>
          </a:p>
        </p:txBody>
      </p:sp>
      <p:sp>
        <p:nvSpPr>
          <p:cNvPr id="58" name="Rectangular Callout 57"/>
          <p:cNvSpPr>
            <a:spLocks noChangeArrowheads="1"/>
          </p:cNvSpPr>
          <p:nvPr/>
        </p:nvSpPr>
        <p:spPr bwMode="auto">
          <a:xfrm>
            <a:off x="3203575" y="5795963"/>
            <a:ext cx="2089150" cy="831850"/>
          </a:xfrm>
          <a:prstGeom prst="wedgeRectCallout">
            <a:avLst>
              <a:gd name="adj1" fmla="val 92106"/>
              <a:gd name="adj2" fmla="val -2477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Arial" charset="0"/>
                <a:cs typeface="Times New Roman" pitchFamily="18" charset="0"/>
              </a:rPr>
              <a:t>No clause with matching head: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(Z,r123).</a:t>
            </a:r>
            <a:endParaRPr lang="en-US" sz="1600" dirty="0">
              <a:ea typeface="Arial" charset="0"/>
              <a:cs typeface="Times New Roman" pitchFamily="18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7236296" y="3861048"/>
            <a:ext cx="45719" cy="45719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6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2988" y="5707063"/>
              <a:ext cx="2057400" cy="160337"/>
            </p14:xfrm>
          </p:contentPart>
        </mc:Choice>
        <mc:Fallback xmlns="">
          <p:pic>
            <p:nvPicPr>
              <p:cNvPr id="696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9748" y="5696614"/>
                <a:ext cx="2063880" cy="180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0588" y="1541463"/>
              <a:ext cx="665162" cy="82550"/>
            </p14:xfrm>
          </p:contentPart>
        </mc:Choice>
        <mc:Fallback xmlns=""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709" y="1533532"/>
                <a:ext cx="671281" cy="966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5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2" grpId="0"/>
      <p:bldP spid="38" grpId="0" animBg="1"/>
      <p:bldP spid="39" grpId="0" animBg="1"/>
      <p:bldP spid="41" grpId="0" animBg="1"/>
      <p:bldP spid="56" grpId="0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Tracing </a:t>
            </a:r>
            <a:r>
              <a:rPr lang="en-US" err="1" smtClean="0"/>
              <a:t>Datalog</a:t>
            </a:r>
            <a:r>
              <a:rPr lang="en-US" smtClean="0"/>
              <a:t> proofs in </a:t>
            </a:r>
            <a:r>
              <a:rPr lang="en-US" err="1" smtClean="0"/>
              <a:t>AIspace</a:t>
            </a:r>
            <a:endParaRPr lang="en-US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Tx/>
              <a:buChar char="•"/>
            </a:pPr>
            <a:endParaRPr lang="en-US" dirty="0" smtClean="0">
              <a:latin typeface="Arial" pitchFamily="34" charset="0"/>
            </a:endParaRPr>
          </a:p>
          <a:p>
            <a:pPr>
              <a:buSzTx/>
              <a:buFontTx/>
              <a:buChar char="•"/>
            </a:pPr>
            <a:r>
              <a:rPr lang="en-US" dirty="0" smtClean="0"/>
              <a:t>You can trace the example from the last slide in the </a:t>
            </a:r>
            <a:r>
              <a:rPr lang="en-US" dirty="0" err="1" smtClean="0"/>
              <a:t>AIspace</a:t>
            </a:r>
            <a:r>
              <a:rPr lang="en-US" dirty="0" smtClean="0"/>
              <a:t> Deduction Applet at </a:t>
            </a:r>
            <a:r>
              <a:rPr lang="en-US" dirty="0" smtClean="0">
                <a:hlinkClick r:id="rId2"/>
              </a:rPr>
              <a:t>http://aispace.org/deduction/</a:t>
            </a:r>
            <a:r>
              <a:rPr lang="en-US" dirty="0" smtClean="0"/>
              <a:t> using file </a:t>
            </a:r>
            <a:r>
              <a:rPr lang="en-US" i="1" dirty="0" smtClean="0"/>
              <a:t>ex-</a:t>
            </a:r>
            <a:r>
              <a:rPr lang="en-US" i="1" dirty="0" err="1" smtClean="0"/>
              <a:t>Datalog</a:t>
            </a:r>
            <a:r>
              <a:rPr lang="en-US" dirty="0" smtClean="0"/>
              <a:t> available in course schedule</a:t>
            </a:r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Question 4 of assignment 3 </a:t>
            </a:r>
            <a:r>
              <a:rPr lang="en-US" dirty="0" smtClean="0"/>
              <a:t>will ask </a:t>
            </a:r>
            <a:r>
              <a:rPr lang="en-US" dirty="0" smtClean="0"/>
              <a:t>you to use this applet</a:t>
            </a:r>
          </a:p>
        </p:txBody>
      </p:sp>
      <p:pic>
        <p:nvPicPr>
          <p:cNvPr id="706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429000"/>
            <a:ext cx="233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Datalog: queries with variables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2997200"/>
            <a:ext cx="88931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395288" y="4005263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What would the answer(s) be? </a:t>
            </a:r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500063" y="2708275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cs typeface="Times New Roman" pitchFamily="18" charset="0"/>
              </a:rPr>
              <a:t>Query:</a:t>
            </a:r>
            <a:r>
              <a:rPr lang="en-US" sz="2400" dirty="0">
                <a:cs typeface="Times New Roman" pitchFamily="18" charset="0"/>
              </a:rPr>
              <a:t> 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611188" y="1196975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part_of(r123,cs_building).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in(X,Y) </a:t>
            </a:r>
            <a:r>
              <a:rPr lang="en-US" sz="2000">
                <a:latin typeface="Arial" pitchFamily="34" charset="0"/>
                <a:sym typeface="Symbol" pitchFamily="18" charset="2"/>
              </a:rPr>
              <a:t></a:t>
            </a:r>
            <a:r>
              <a:rPr lang="en-US" sz="2000">
                <a:latin typeface="Arial" pitchFamily="34" charset="0"/>
              </a:rPr>
              <a:t> part_of(Z,Y) &amp; in(X,Z).</a:t>
            </a: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539750" y="3141663"/>
            <a:ext cx="5329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    yes(X1)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Datalog: queries with variables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2997200"/>
            <a:ext cx="88931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395288" y="4005263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What would the answer(s) be</a:t>
            </a:r>
            <a:r>
              <a:rPr lang="en-US" sz="2400" dirty="0" smtClean="0"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yes(r123).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yes(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cs_building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). 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500063" y="2708275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cs typeface="Times New Roman" pitchFamily="18" charset="0"/>
              </a:rPr>
              <a:t>Query:</a:t>
            </a:r>
            <a:r>
              <a:rPr lang="en-US" sz="2400" dirty="0">
                <a:cs typeface="Times New Roman" pitchFamily="18" charset="0"/>
              </a:rPr>
              <a:t> 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611188" y="1196975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part_of(r123,cs_building).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in(X,Y) </a:t>
            </a:r>
            <a:r>
              <a:rPr lang="en-US" sz="2000">
                <a:latin typeface="Arial" pitchFamily="34" charset="0"/>
                <a:sym typeface="Symbol" pitchFamily="18" charset="2"/>
              </a:rPr>
              <a:t></a:t>
            </a:r>
            <a:r>
              <a:rPr lang="en-US" sz="2000">
                <a:latin typeface="Arial" pitchFamily="34" charset="0"/>
              </a:rPr>
              <a:t> part_of(Z,Y) &amp; in(X,Z).</a:t>
            </a: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539750" y="3141663"/>
            <a:ext cx="5329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    yes(X1)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877272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75857" y="4581128"/>
            <a:ext cx="5256584" cy="101566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Again, you </a:t>
            </a:r>
            <a:r>
              <a:rPr lang="en-US" sz="2000" dirty="0">
                <a:cs typeface="Times New Roman" pitchFamily="18" charset="0"/>
              </a:rPr>
              <a:t>can trace the SLD derivation for this query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in the </a:t>
            </a:r>
            <a:r>
              <a:rPr lang="en-US" sz="2000" dirty="0" err="1">
                <a:cs typeface="Times New Roman" pitchFamily="18" charset="0"/>
              </a:rPr>
              <a:t>AIspace</a:t>
            </a:r>
            <a:r>
              <a:rPr lang="en-US" sz="2000" dirty="0">
                <a:cs typeface="Times New Roman" pitchFamily="18" charset="0"/>
              </a:rPr>
              <a:t> Deduction </a:t>
            </a:r>
            <a:r>
              <a:rPr lang="en-US" sz="2000" dirty="0" smtClean="0">
                <a:cs typeface="Times New Roman" pitchFamily="18" charset="0"/>
              </a:rPr>
              <a:t>Applet</a:t>
            </a: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988" y="3144838"/>
              <a:ext cx="360362" cy="1755775"/>
            </p14:xfrm>
          </p:contentPart>
        </mc:Choice>
        <mc:Fallback xmlns="">
          <p:pic>
            <p:nvPicPr>
              <p:cNvPr id="7072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44297" y="3142318"/>
                <a:ext cx="379744" cy="1765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72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4138" y="3240088"/>
              <a:ext cx="365125" cy="1579562"/>
            </p14:xfrm>
          </p:contentPart>
        </mc:Choice>
        <mc:Fallback xmlns="">
          <p:pic>
            <p:nvPicPr>
              <p:cNvPr id="7072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612615" y="3236848"/>
                <a:ext cx="383849" cy="1585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900" y="957263"/>
              <a:ext cx="2736850" cy="677862"/>
            </p14:xfrm>
          </p:contentPart>
        </mc:Choice>
        <mc:Fallback xmlns="">
          <p:pic>
            <p:nvPicPr>
              <p:cNvPr id="7072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05458" y="946032"/>
                <a:ext cx="2758814" cy="701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37"/>
          <p:cNvSpPr>
            <a:spLocks noChangeArrowheads="1"/>
          </p:cNvSpPr>
          <p:nvPr/>
        </p:nvSpPr>
        <p:spPr bwMode="auto">
          <a:xfrm>
            <a:off x="2786063" y="3000375"/>
            <a:ext cx="184731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kern="0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CA3359A7-B7D8-4031-8C42-2CFFC79B0AAE}" type="slidenum">
              <a:rPr lang="en-US" kern="0"/>
              <a:pPr>
                <a:defRPr/>
              </a:pPr>
              <a:t>25</a:t>
            </a:fld>
            <a:endParaRPr lang="en-US" kern="0"/>
          </a:p>
        </p:txBody>
      </p:sp>
      <p:sp>
        <p:nvSpPr>
          <p:cNvPr id="153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Big Picture: R&amp;R  systems</a:t>
            </a:r>
          </a:p>
        </p:txBody>
      </p:sp>
      <p:sp>
        <p:nvSpPr>
          <p:cNvPr id="1538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kern="0">
              <a:latin typeface="Arial Unicode MS" pitchFamily="34" charset="-128"/>
            </a:endParaRPr>
          </a:p>
        </p:txBody>
      </p:sp>
      <p:sp>
        <p:nvSpPr>
          <p:cNvPr id="1538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538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kern="0">
                <a:latin typeface="Arial Unicode MS" pitchFamily="34" charset="-128"/>
              </a:rPr>
              <a:t>Problem</a:t>
            </a:r>
          </a:p>
        </p:txBody>
      </p:sp>
      <p:sp>
        <p:nvSpPr>
          <p:cNvPr id="1538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Query</a:t>
            </a:r>
          </a:p>
        </p:txBody>
      </p:sp>
      <p:sp>
        <p:nvSpPr>
          <p:cNvPr id="1538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Planning</a:t>
            </a:r>
          </a:p>
        </p:txBody>
      </p:sp>
      <p:sp>
        <p:nvSpPr>
          <p:cNvPr id="1538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Deterministic</a:t>
            </a:r>
          </a:p>
        </p:txBody>
      </p:sp>
      <p:sp>
        <p:nvSpPr>
          <p:cNvPr id="1538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Stochastic</a:t>
            </a:r>
          </a:p>
        </p:txBody>
      </p:sp>
      <p:sp>
        <p:nvSpPr>
          <p:cNvPr id="1538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0"/>
          </a:p>
        </p:txBody>
      </p:sp>
      <p:sp>
        <p:nvSpPr>
          <p:cNvPr id="1538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kern="0"/>
          </a:p>
        </p:txBody>
      </p:sp>
      <p:sp>
        <p:nvSpPr>
          <p:cNvPr id="1538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539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539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539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539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539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539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539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Logics</a:t>
            </a:r>
          </a:p>
        </p:txBody>
      </p:sp>
      <p:sp>
        <p:nvSpPr>
          <p:cNvPr id="1539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0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Belief Nets</a:t>
            </a:r>
          </a:p>
        </p:txBody>
      </p:sp>
      <p:sp>
        <p:nvSpPr>
          <p:cNvPr id="1540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Constraints</a:t>
            </a:r>
          </a:p>
        </p:txBody>
      </p:sp>
      <p:sp>
        <p:nvSpPr>
          <p:cNvPr id="1540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Decision Nets</a:t>
            </a:r>
          </a:p>
        </p:txBody>
      </p:sp>
      <p:sp>
        <p:nvSpPr>
          <p:cNvPr id="1540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540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540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Static</a:t>
            </a:r>
          </a:p>
        </p:txBody>
      </p:sp>
      <p:sp>
        <p:nvSpPr>
          <p:cNvPr id="1540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1540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Representation</a:t>
            </a:r>
          </a:p>
        </p:txBody>
      </p:sp>
      <p:sp>
        <p:nvSpPr>
          <p:cNvPr id="1540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541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36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>
          <p:pic>
            <p:nvPicPr>
              <p:cNvPr id="1536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36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>
          <p:pic>
            <p:nvPicPr>
              <p:cNvPr id="1536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36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>
          <p:pic>
            <p:nvPicPr>
              <p:cNvPr id="1536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5" y="3518213"/>
                <a:ext cx="1098361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36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>
          <p:pic>
            <p:nvPicPr>
              <p:cNvPr id="1536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36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>
          <p:pic>
            <p:nvPicPr>
              <p:cNvPr id="1536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3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>
          <p:pic>
            <p:nvPicPr>
              <p:cNvPr id="153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3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>
          <p:pic>
            <p:nvPicPr>
              <p:cNvPr id="153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3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>
          <p:pic>
            <p:nvPicPr>
              <p:cNvPr id="153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37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5388" y="4065588"/>
              <a:ext cx="376237" cy="249237"/>
            </p14:xfrm>
          </p:contentPart>
        </mc:Choice>
        <mc:Fallback>
          <p:pic>
            <p:nvPicPr>
              <p:cNvPr id="1537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5307" y="4056237"/>
                <a:ext cx="396399" cy="26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4450" y="614363"/>
              <a:ext cx="1858963" cy="1066800"/>
            </p14:xfrm>
          </p:contentPart>
        </mc:Choice>
        <mc:Fallback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84370" y="609322"/>
                <a:ext cx="1881642" cy="1084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3888" y="2846388"/>
              <a:ext cx="1770062" cy="1427162"/>
            </p14:xfrm>
          </p:contentPart>
        </mc:Choice>
        <mc:Fallback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94888" y="2843148"/>
                <a:ext cx="1791301" cy="144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0038" y="663575"/>
              <a:ext cx="377825" cy="530225"/>
            </p14:xfrm>
          </p:contentPart>
        </mc:Choice>
        <mc:Fallback>
          <p:pic>
            <p:nvPicPr>
              <p:cNvPr id="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00682" y="656736"/>
                <a:ext cx="389700" cy="54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5950" y="1093788"/>
              <a:ext cx="3389313" cy="5318125"/>
            </p14:xfrm>
          </p:contentPart>
        </mc:Choice>
        <mc:Fallback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81910" y="1080828"/>
                <a:ext cx="3415592" cy="534440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24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F9646FD-545B-4875-9DCC-4ECB5BC4D79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rial Unicode MS" pitchFamily="34" charset="-128"/>
              </a:rPr>
              <a:t>Next </a:t>
            </a:r>
            <a:r>
              <a:rPr lang="en-US" sz="3600" b="1" dirty="0" smtClean="0">
                <a:solidFill>
                  <a:schemeClr val="accent2"/>
                </a:solidFill>
                <a:latin typeface="Arial Unicode MS" pitchFamily="34" charset="-128"/>
              </a:rPr>
              <a:t>Class on Tue</a:t>
            </a:r>
            <a:endParaRPr lang="en-US" sz="3600" b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235241" y="54868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kern="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b="1" kern="0" dirty="0" smtClean="0">
                <a:latin typeface="Arial Unicode MS" pitchFamily="34" charset="-128"/>
              </a:rPr>
              <a:t>Intro to probability</a:t>
            </a:r>
            <a:endParaRPr lang="en-US" b="1" kern="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kern="0" dirty="0" smtClean="0">
                <a:latin typeface="Arial Unicode MS" pitchFamily="34" charset="-128"/>
              </a:rPr>
              <a:t>Random Variable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kern="0" dirty="0" smtClean="0">
                <a:latin typeface="Arial Unicode MS" pitchFamily="34" charset="-128"/>
              </a:rPr>
              <a:t>Prob. Distribution</a:t>
            </a:r>
            <a:endParaRPr lang="en-US" kern="0" dirty="0" smtClean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kern="0" dirty="0" smtClean="0">
                <a:latin typeface="Arial Unicode MS" pitchFamily="34" charset="-128"/>
              </a:rPr>
              <a:t>Marginalization</a:t>
            </a:r>
            <a:endParaRPr lang="en-US" kern="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Conditional Probability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Chain Rule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kern="0" dirty="0" err="1">
                <a:latin typeface="Arial Unicode MS" pitchFamily="34" charset="-128"/>
              </a:rPr>
              <a:t>Bayes</a:t>
            </a:r>
            <a:r>
              <a:rPr lang="en-US" kern="0" dirty="0">
                <a:latin typeface="Arial Unicode MS" pitchFamily="34" charset="-128"/>
              </a:rPr>
              <a:t>' Rule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kern="0" smtClean="0">
                <a:latin typeface="Arial Unicode MS" pitchFamily="34" charset="-128"/>
              </a:rPr>
              <a:t>Marginal </a:t>
            </a:r>
            <a:r>
              <a:rPr lang="en-US" kern="0" dirty="0" smtClean="0">
                <a:latin typeface="Arial Unicode MS" pitchFamily="34" charset="-128"/>
              </a:rPr>
              <a:t>and Conditional Independence</a:t>
            </a:r>
            <a:endParaRPr lang="en-US" kern="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kern="0" dirty="0">
              <a:latin typeface="Arial Unicode MS" pitchFamily="34" charset="-128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endParaRPr lang="en-US" kern="0" dirty="0">
              <a:latin typeface="Arial Unicode MS" pitchFamily="34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502" y="4772869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Arial Unicode MS" pitchFamily="34" charset="-128"/>
              </a:rPr>
              <a:t>Assignment-3: </a:t>
            </a:r>
            <a:r>
              <a:rPr lang="en-US" sz="3600" b="1" dirty="0" smtClean="0">
                <a:solidFill>
                  <a:schemeClr val="accent2"/>
                </a:solidFill>
                <a:latin typeface="Arial Unicode MS" pitchFamily="34" charset="-128"/>
              </a:rPr>
              <a:t>will be posted before Tue</a:t>
            </a:r>
            <a:endParaRPr lang="en-US" sz="3600" b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6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Full Propositional Logics (not for 322)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3672408"/>
          </a:xfrm>
        </p:spPr>
        <p:txBody>
          <a:bodyPr/>
          <a:lstStyle/>
          <a:p>
            <a:pPr eaLnBrk="1" hangingPunct="1"/>
            <a:r>
              <a:rPr lang="en-US" b="1" dirty="0" smtClean="0"/>
              <a:t>DEFs. </a:t>
            </a:r>
          </a:p>
          <a:p>
            <a:pPr eaLnBrk="1" hangingPunct="1"/>
            <a:r>
              <a:rPr lang="en-US" sz="2400" b="1" dirty="0" smtClean="0"/>
              <a:t>Literal: </a:t>
            </a:r>
            <a:r>
              <a:rPr lang="en-US" sz="2400" dirty="0" smtClean="0"/>
              <a:t>an atom or a negation of an atom</a:t>
            </a:r>
          </a:p>
          <a:p>
            <a:pPr eaLnBrk="1" hangingPunct="1"/>
            <a:r>
              <a:rPr lang="en-US" sz="2400" b="1" dirty="0" smtClean="0"/>
              <a:t>Clause:  </a:t>
            </a:r>
            <a:r>
              <a:rPr lang="en-US" sz="2400" dirty="0" smtClean="0"/>
              <a:t>is a disjunction of literals</a:t>
            </a:r>
          </a:p>
          <a:p>
            <a:pPr eaLnBrk="1" hangingPunct="1"/>
            <a:r>
              <a:rPr lang="en-US" sz="2400" b="1" dirty="0" smtClean="0"/>
              <a:t>Conjunctive Normal Form (CNF): </a:t>
            </a:r>
            <a:r>
              <a:rPr lang="en-US" sz="2400" dirty="0" smtClean="0"/>
              <a:t>a conjunction of clauses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852936"/>
            <a:ext cx="79928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all formulas in KB and             in CNF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Apply </a:t>
            </a: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Resolution Procedure </a:t>
            </a:r>
            <a:r>
              <a:rPr lang="en-US" sz="2400" b="1" kern="0" dirty="0" smtClean="0">
                <a:latin typeface="+mn-lt"/>
              </a:rPr>
              <a:t>(at each step combine two clauses containing complementary literals into a new one)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Termination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kern="0" dirty="0" smtClean="0">
                <a:latin typeface="+mn-lt"/>
              </a:rPr>
              <a:t>No new clause can be added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kern="0" dirty="0" smtClean="0">
                <a:latin typeface="+mn-lt"/>
              </a:rPr>
              <a:t>Two clause resolve into an empty clause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45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3013" y="1514475"/>
              <a:ext cx="209550" cy="239713"/>
            </p14:xfrm>
          </p:contentPart>
        </mc:Choice>
        <mc:Fallback xmlns="">
          <p:pic>
            <p:nvPicPr>
              <p:cNvPr id="645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7972" y="1505837"/>
                <a:ext cx="224312" cy="256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45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1519238"/>
              <a:ext cx="365125" cy="300037"/>
            </p14:xfrm>
          </p:contentPart>
        </mc:Choice>
        <mc:Fallback xmlns="">
          <p:pic>
            <p:nvPicPr>
              <p:cNvPr id="645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0899" y="1509873"/>
                <a:ext cx="379888" cy="32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45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8088" y="1497013"/>
              <a:ext cx="217487" cy="128587"/>
            </p14:xfrm>
          </p:contentPart>
        </mc:Choice>
        <mc:Fallback xmlns="">
          <p:pic>
            <p:nvPicPr>
              <p:cNvPr id="645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1607" y="1491970"/>
                <a:ext cx="234411" cy="142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5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4325" y="2033588"/>
              <a:ext cx="947738" cy="303212"/>
            </p14:xfrm>
          </p:contentPart>
        </mc:Choice>
        <mc:Fallback xmlns="">
          <p:pic>
            <p:nvPicPr>
              <p:cNvPr id="645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86406" y="2022065"/>
                <a:ext cx="966815" cy="323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45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3988" y="2009775"/>
              <a:ext cx="446087" cy="273050"/>
            </p14:xfrm>
          </p:contentPart>
        </mc:Choice>
        <mc:Fallback xmlns="">
          <p:pic>
            <p:nvPicPr>
              <p:cNvPr id="645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96427" y="1999702"/>
                <a:ext cx="462649" cy="29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45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9238" y="2747963"/>
              <a:ext cx="2897187" cy="490537"/>
            </p14:xfrm>
          </p:contentPart>
        </mc:Choice>
        <mc:Fallback xmlns="">
          <p:pic>
            <p:nvPicPr>
              <p:cNvPr id="645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79878" y="2736446"/>
                <a:ext cx="2912307" cy="51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45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8400" y="2697163"/>
              <a:ext cx="2816225" cy="425450"/>
            </p14:xfrm>
          </p:contentPart>
        </mc:Choice>
        <mc:Fallback xmlns="">
          <p:pic>
            <p:nvPicPr>
              <p:cNvPr id="645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37960" y="2687445"/>
                <a:ext cx="2839985" cy="446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5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3402013"/>
              <a:ext cx="633412" cy="234950"/>
            </p14:xfrm>
          </p:contentPart>
        </mc:Choice>
        <mc:Fallback xmlns="">
          <p:pic>
            <p:nvPicPr>
              <p:cNvPr id="645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11449" y="3392658"/>
                <a:ext cx="660419" cy="256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5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2988" y="4645025"/>
              <a:ext cx="387350" cy="258763"/>
            </p14:xfrm>
          </p:contentPart>
        </mc:Choice>
        <mc:Fallback xmlns="">
          <p:pic>
            <p:nvPicPr>
              <p:cNvPr id="645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04022" y="4632789"/>
                <a:ext cx="410663" cy="282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45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9563" y="4637088"/>
              <a:ext cx="153987" cy="377825"/>
            </p14:xfrm>
          </p:contentPart>
        </mc:Choice>
        <mc:Fallback xmlns="">
          <p:pic>
            <p:nvPicPr>
              <p:cNvPr id="645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37662" y="4625213"/>
                <a:ext cx="178149" cy="402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45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2038" y="4630738"/>
              <a:ext cx="403225" cy="168275"/>
            </p14:xfrm>
          </p:contentPart>
        </mc:Choice>
        <mc:Fallback xmlns="">
          <p:pic>
            <p:nvPicPr>
              <p:cNvPr id="645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0528" y="4620288"/>
                <a:ext cx="425886" cy="192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45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8613" y="4668838"/>
              <a:ext cx="115887" cy="142875"/>
            </p14:xfrm>
          </p:contentPart>
        </mc:Choice>
        <mc:Fallback xmlns="">
          <p:pic>
            <p:nvPicPr>
              <p:cNvPr id="645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27816" y="4656602"/>
                <a:ext cx="139640" cy="168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5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0075" y="4645025"/>
              <a:ext cx="169863" cy="414338"/>
            </p14:xfrm>
          </p:contentPart>
        </mc:Choice>
        <mc:Fallback xmlns="">
          <p:pic>
            <p:nvPicPr>
              <p:cNvPr id="645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03237" y="4633506"/>
                <a:ext cx="191096" cy="439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45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8075" y="4703763"/>
              <a:ext cx="290513" cy="165100"/>
            </p14:xfrm>
          </p:contentPart>
        </mc:Choice>
        <mc:Fallback xmlns="">
          <p:pic>
            <p:nvPicPr>
              <p:cNvPr id="645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05835" y="4695130"/>
                <a:ext cx="314632" cy="187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45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7350" y="4670425"/>
              <a:ext cx="668338" cy="269875"/>
            </p14:xfrm>
          </p:contentPart>
        </mc:Choice>
        <mc:Fallback xmlns="">
          <p:pic>
            <p:nvPicPr>
              <p:cNvPr id="645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57638" y="4658864"/>
                <a:ext cx="692798" cy="292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5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5256213"/>
              <a:ext cx="1201737" cy="439737"/>
            </p14:xfrm>
          </p:contentPart>
        </mc:Choice>
        <mc:Fallback xmlns="">
          <p:pic>
            <p:nvPicPr>
              <p:cNvPr id="645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62527" y="5252251"/>
                <a:ext cx="1223338" cy="451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45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645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45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4375" y="5775325"/>
              <a:ext cx="715963" cy="354013"/>
            </p14:xfrm>
          </p:contentPart>
        </mc:Choice>
        <mc:Fallback xmlns="">
          <p:pic>
            <p:nvPicPr>
              <p:cNvPr id="645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5736" y="5768122"/>
                <a:ext cx="738281" cy="369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45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2263" y="5811838"/>
              <a:ext cx="263525" cy="215900"/>
            </p14:xfrm>
          </p:contentPart>
        </mc:Choice>
        <mc:Fallback xmlns="">
          <p:pic>
            <p:nvPicPr>
              <p:cNvPr id="645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29922" y="5801368"/>
                <a:ext cx="290386" cy="2408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Propositional Logics: </a:t>
            </a:r>
            <a:r>
              <a:rPr lang="en-US" dirty="0" err="1" smtClean="0">
                <a:solidFill>
                  <a:schemeClr val="tx2"/>
                </a:solidFill>
              </a:rPr>
              <a:t>Satisfiability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(SAT problem)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352928" cy="1080120"/>
          </a:xfrm>
        </p:spPr>
        <p:txBody>
          <a:bodyPr/>
          <a:lstStyle/>
          <a:p>
            <a:pPr eaLnBrk="1" hangingPunct="1"/>
            <a:r>
              <a:rPr lang="en-US" dirty="0" smtClean="0"/>
              <a:t>Does a set of formulas have a model? Is there an interpretation in which all the formulas are true?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204864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(Stochastic)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Search Algorithms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used for this task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Evaluation Function: </a:t>
            </a:r>
            <a:r>
              <a:rPr lang="en-US" sz="2400" kern="0" dirty="0" smtClean="0">
                <a:latin typeface="+mn-lt"/>
              </a:rPr>
              <a:t>number of unsatisfied clauses</a:t>
            </a: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WalkSat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simplest and most effective algorithms: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Start from a randomly generated interpretation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Pick an unsatisfied clause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proposition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baseline="0" dirty="0" smtClean="0">
                <a:latin typeface="+mn-lt"/>
              </a:rPr>
              <a:t>To</a:t>
            </a:r>
            <a:r>
              <a:rPr lang="en-US" sz="2400" kern="0" dirty="0" smtClean="0">
                <a:latin typeface="+mn-lt"/>
              </a:rPr>
              <a:t> minimize # of unsatisfied clauses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5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655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55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4619625"/>
              <a:ext cx="4032250" cy="1592263"/>
            </p14:xfrm>
          </p:contentPart>
        </mc:Choice>
        <mc:Fallback xmlns="">
          <p:pic>
            <p:nvPicPr>
              <p:cNvPr id="655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2455" y="4607745"/>
                <a:ext cx="4046650" cy="16113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Full First-Order Logics (FOLs)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1656184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We have </a:t>
            </a:r>
            <a:r>
              <a:rPr lang="en-US" sz="2400" b="1" dirty="0" smtClean="0">
                <a:solidFill>
                  <a:schemeClr val="accent2"/>
                </a:solidFill>
              </a:rPr>
              <a:t>constant symbols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chemeClr val="accent2"/>
                </a:solidFill>
              </a:rPr>
              <a:t>predicate symbols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chemeClr val="accent2"/>
                </a:solidFill>
              </a:rPr>
              <a:t>function symbols</a:t>
            </a:r>
          </a:p>
          <a:p>
            <a:pPr eaLnBrk="1" hangingPunct="1"/>
            <a:r>
              <a:rPr lang="en-US" sz="2400" b="1" dirty="0" smtClean="0"/>
              <a:t>So </a:t>
            </a:r>
            <a:r>
              <a:rPr lang="en-US" sz="2400" b="1" dirty="0" smtClean="0">
                <a:solidFill>
                  <a:schemeClr val="accent2"/>
                </a:solidFill>
              </a:rPr>
              <a:t>interpretations</a:t>
            </a:r>
            <a:r>
              <a:rPr lang="en-US" sz="2400" b="1" dirty="0" smtClean="0"/>
              <a:t> are much more complex (but the same basic idea – one possible configuration of the world)</a:t>
            </a:r>
            <a:endParaRPr 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80648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Semidecidable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algorithms exists that says yes for every entailed formulas,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 no algorithm exists that also says no for every non-entailed sentence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Resolution Procedure </a:t>
            </a:r>
            <a:r>
              <a:rPr lang="en-US" sz="2400" b="1" kern="0" dirty="0" smtClean="0">
                <a:solidFill>
                  <a:schemeClr val="tx2"/>
                </a:solidFill>
                <a:latin typeface="+mn-lt"/>
              </a:rPr>
              <a:t>can be generalized to FOL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1072" y="2492896"/>
            <a:ext cx="73093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 symbols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=&gt; individuals, entities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predicate symbols =&gt;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 symbols =&gt;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293E460-7156-4130-873D-66788B94D06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Top-down Ground Proof Procedure</a:t>
            </a:r>
          </a:p>
        </p:txBody>
      </p:sp>
      <p:sp>
        <p:nvSpPr>
          <p:cNvPr id="2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458200" cy="4802188"/>
          </a:xfrm>
        </p:spPr>
        <p:txBody>
          <a:bodyPr/>
          <a:lstStyle/>
          <a:p>
            <a:pPr eaLnBrk="1" hangingPunct="1"/>
            <a:r>
              <a:rPr lang="en-US" b="1" smtClean="0"/>
              <a:t>Key Idea:</a:t>
            </a:r>
            <a:r>
              <a:rPr lang="en-US" smtClean="0"/>
              <a:t> search backward from a query </a:t>
            </a:r>
            <a:r>
              <a:rPr lang="en-US" i="1" smtClean="0"/>
              <a:t>G</a:t>
            </a:r>
            <a:r>
              <a:rPr lang="en-US" smtClean="0"/>
              <a:t> to determine if it can be derived from </a:t>
            </a:r>
            <a:r>
              <a:rPr lang="en-US" i="1" smtClean="0"/>
              <a:t>KB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400" smtClean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11188" y="2536825"/>
            <a:ext cx="3448050" cy="2543175"/>
            <a:chOff x="385" y="1598"/>
            <a:chExt cx="2172" cy="16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051" name="Ink 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09" y="1598"/>
                <a:ext cx="710" cy="170"/>
              </p14:xfrm>
            </p:contentPart>
          </mc:Choice>
          <mc:Fallback xmlns="">
            <p:pic>
              <p:nvPicPr>
                <p:cNvPr id="2051" name="Ink 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6" y="1596"/>
                  <a:ext cx="717" cy="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52" name="Ink 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49" y="1612"/>
                <a:ext cx="243" cy="241"/>
              </p14:xfrm>
            </p:contentPart>
          </mc:Choice>
          <mc:Fallback xmlns="">
            <p:pic>
              <p:nvPicPr>
                <p:cNvPr id="2052" name="Ink 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44" y="1605"/>
                  <a:ext cx="255" cy="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53" name="Ink 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85" y="1933"/>
                <a:ext cx="2172" cy="787"/>
              </p14:xfrm>
            </p:contentPart>
          </mc:Choice>
          <mc:Fallback xmlns="">
            <p:pic>
              <p:nvPicPr>
                <p:cNvPr id="2053" name="Ink 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9" y="1925"/>
                  <a:ext cx="2184" cy="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54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93" y="2750"/>
                <a:ext cx="146" cy="151"/>
              </p14:xfrm>
            </p:contentPart>
          </mc:Choice>
          <mc:Fallback xmlns="">
            <p:pic>
              <p:nvPicPr>
                <p:cNvPr id="2054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6" y="2744"/>
                  <a:ext cx="161" cy="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55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20" y="2750"/>
                <a:ext cx="126" cy="138"/>
              </p14:xfrm>
            </p:contentPart>
          </mc:Choice>
          <mc:Fallback xmlns="">
            <p:pic>
              <p:nvPicPr>
                <p:cNvPr id="2055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5" y="2748"/>
                  <a:ext cx="137" cy="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56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47" y="2704"/>
                <a:ext cx="686" cy="248"/>
              </p14:xfrm>
            </p:contentPart>
          </mc:Choice>
          <mc:Fallback xmlns="">
            <p:pic>
              <p:nvPicPr>
                <p:cNvPr id="2056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39" y="2696"/>
                  <a:ext cx="696" cy="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57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064" y="2704"/>
                <a:ext cx="170" cy="215"/>
              </p14:xfrm>
            </p:contentPart>
          </mc:Choice>
          <mc:Fallback xmlns="">
            <p:pic>
              <p:nvPicPr>
                <p:cNvPr id="2057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58" y="2700"/>
                  <a:ext cx="182" cy="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58" name="Ink 1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56" y="3022"/>
                <a:ext cx="660" cy="178"/>
              </p14:xfrm>
            </p:contentPart>
          </mc:Choice>
          <mc:Fallback xmlns="">
            <p:pic>
              <p:nvPicPr>
                <p:cNvPr id="2058" name="Ink 1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48" y="3014"/>
                  <a:ext cx="677" cy="1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2462213"/>
              <a:ext cx="93663" cy="3752850"/>
            </p14:xfrm>
          </p:contentPart>
        </mc:Choice>
        <mc:Fallback xmlns=""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50453" y="2459693"/>
                <a:ext cx="105551" cy="375933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5002213" y="2527300"/>
            <a:ext cx="3978275" cy="3287713"/>
            <a:chOff x="3151" y="1592"/>
            <a:chExt cx="2506" cy="20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61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0" y="1592"/>
                <a:ext cx="1283" cy="228"/>
              </p14:xfrm>
            </p:contentPart>
          </mc:Choice>
          <mc:Fallback xmlns="">
            <p:pic>
              <p:nvPicPr>
                <p:cNvPr id="2061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96" y="1589"/>
                  <a:ext cx="1295" cy="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62" name="Ink 1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58" y="2078"/>
                <a:ext cx="453" cy="178"/>
              </p14:xfrm>
            </p:contentPart>
          </mc:Choice>
          <mc:Fallback xmlns="">
            <p:pic>
              <p:nvPicPr>
                <p:cNvPr id="2062" name="Ink 1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52" y="2073"/>
                  <a:ext cx="466" cy="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20" y="2021"/>
                <a:ext cx="129" cy="166"/>
              </p14:xfrm>
            </p:contentPart>
          </mc:Choice>
          <mc:Fallback xmlns="">
            <p:pic>
              <p:nvPicPr>
                <p:cNvPr id="20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13" y="2015"/>
                  <a:ext cx="144" cy="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27" y="2317"/>
                <a:ext cx="1530" cy="664"/>
              </p14:xfrm>
            </p:contentPart>
          </mc:Choice>
          <mc:Fallback xmlns="">
            <p:pic>
              <p:nvPicPr>
                <p:cNvPr id="206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22" y="2315"/>
                  <a:ext cx="1539" cy="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6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151" y="2678"/>
                <a:ext cx="938" cy="985"/>
              </p14:xfrm>
            </p:contentPart>
          </mc:Choice>
          <mc:Fallback xmlns="">
            <p:pic>
              <p:nvPicPr>
                <p:cNvPr id="206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44" y="2673"/>
                  <a:ext cx="954" cy="9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4676775"/>
              <a:ext cx="206375" cy="352425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10854" y="4674255"/>
                <a:ext cx="219701" cy="36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4859338"/>
              <a:ext cx="171450" cy="114300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32669" y="4856350"/>
                <a:ext cx="182074" cy="12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4688" y="4749800"/>
              <a:ext cx="28575" cy="227013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1433" y="4746562"/>
                <a:ext cx="35809" cy="239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9288" y="4729163"/>
              <a:ext cx="254000" cy="277812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26055" y="4719434"/>
                <a:ext cx="268371" cy="300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4488" y="2963863"/>
              <a:ext cx="1171575" cy="1035050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74047" y="2957383"/>
                <a:ext cx="1193538" cy="104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3603625"/>
              <a:ext cx="1155700" cy="25400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4020" y="3596731"/>
                <a:ext cx="1170821" cy="41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4800" y="5119688"/>
              <a:ext cx="815975" cy="85725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77241" y="5116446"/>
                <a:ext cx="832892" cy="9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0" y="4502150"/>
              <a:ext cx="790575" cy="38100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122243" y="4495619"/>
                <a:ext cx="809287" cy="54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1458913"/>
              <a:ext cx="4926012" cy="52387"/>
            </p14:xfrm>
          </p:contentPart>
        </mc:Choice>
        <mc:Fallback xmlns="">
          <p:pic>
            <p:nvPicPr>
              <p:cNvPr id="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35843" y="1452048"/>
                <a:ext cx="4941132" cy="69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488" y="5464175"/>
              <a:ext cx="754062" cy="309563"/>
            </p14:xfrm>
          </p:contentPart>
        </mc:Choice>
        <mc:Fallback xmlns="">
          <p:pic>
            <p:nvPicPr>
              <p:cNvPr id="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46729" y="5456256"/>
                <a:ext cx="767739" cy="326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0700" y="5403850"/>
              <a:ext cx="320675" cy="239713"/>
            </p14:xfrm>
          </p:contentPart>
        </mc:Choice>
        <mc:Fallback xmlns=""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84942" y="5397731"/>
                <a:ext cx="330033" cy="25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2825" y="5413375"/>
              <a:ext cx="433388" cy="190500"/>
            </p14:xfrm>
          </p:contentPart>
        </mc:Choice>
        <mc:Fallback xmlns=""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426" y="5404012"/>
                <a:ext cx="448866" cy="21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8938" y="5451475"/>
              <a:ext cx="668337" cy="268288"/>
            </p14:xfrm>
          </p:contentPart>
        </mc:Choice>
        <mc:Fallback xmlns=""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20656" y="5443192"/>
                <a:ext cx="680220" cy="282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5316538"/>
              <a:ext cx="512762" cy="442912"/>
            </p14:xfrm>
          </p:contentPart>
        </mc:Choice>
        <mc:Fallback xmlns=""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41541" y="5310416"/>
                <a:ext cx="533287" cy="452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7625" y="5948363"/>
              <a:ext cx="328613" cy="215900"/>
            </p14:xfrm>
          </p:contentPart>
        </mc:Choice>
        <mc:Fallback xmlns=""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09365" y="5939382"/>
                <a:ext cx="340465" cy="236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8325" y="5897563"/>
              <a:ext cx="500063" cy="230187"/>
            </p14:xfrm>
          </p:contentPart>
        </mc:Choice>
        <mc:Fallback xmlns=""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831845" y="5888917"/>
                <a:ext cx="509783" cy="247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6513" y="5846763"/>
              <a:ext cx="534987" cy="287337"/>
            </p14:xfrm>
          </p:contentPart>
        </mc:Choice>
        <mc:Fallback xmlns=""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65720" y="5837041"/>
                <a:ext cx="550098" cy="3075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5631" y="65103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2731" y="649922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E4B606-3221-413F-AC93-87BDF20DD1B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07513" cy="685800"/>
          </a:xfrm>
        </p:spPr>
        <p:txBody>
          <a:bodyPr/>
          <a:lstStyle/>
          <a:p>
            <a:pPr eaLnBrk="1" hangingPunct="1"/>
            <a:r>
              <a:rPr lang="en-US" smtClean="0"/>
              <a:t>Top-down Proof Procedure: Basic elements</a:t>
            </a:r>
          </a:p>
        </p:txBody>
      </p:sp>
      <p:sp>
        <p:nvSpPr>
          <p:cNvPr id="3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458200" cy="841375"/>
          </a:xfrm>
        </p:spPr>
        <p:txBody>
          <a:bodyPr/>
          <a:lstStyle/>
          <a:p>
            <a:pPr eaLnBrk="1" hangingPunct="1"/>
            <a:r>
              <a:rPr lang="en-US" sz="3200" b="1" smtClean="0"/>
              <a:t>Notation</a:t>
            </a:r>
            <a:r>
              <a:rPr lang="en-US" smtClean="0"/>
              <a:t>: An </a:t>
            </a:r>
            <a:r>
              <a:rPr lang="en-US" smtClean="0">
                <a:solidFill>
                  <a:schemeClr val="accent2"/>
                </a:solidFill>
              </a:rPr>
              <a:t>answer clause</a:t>
            </a:r>
            <a:r>
              <a:rPr lang="en-US" smtClean="0"/>
              <a:t> is of the form:   </a:t>
            </a:r>
          </a:p>
          <a:p>
            <a:pPr eaLnBrk="1" hangingPunct="1"/>
            <a:r>
              <a:rPr lang="en-US" sz="2400" i="1" smtClean="0"/>
              <a:t>yes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smtClean="0"/>
              <a:t> a</a:t>
            </a:r>
            <a:r>
              <a:rPr lang="en-US" sz="2400" i="1" baseline="-25000" smtClean="0"/>
              <a:t>1</a:t>
            </a:r>
            <a:r>
              <a:rPr lang="en-US" sz="2400" i="1" smtClean="0"/>
              <a:t>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2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…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m</a:t>
            </a:r>
            <a:endParaRPr lang="en-US" sz="3200" smtClean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50824" y="3357563"/>
            <a:ext cx="864165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kern="0" dirty="0">
                <a:latin typeface="Arial Unicode MS" pitchFamily="34" charset="-128"/>
              </a:rPr>
              <a:t>Rule of inference</a:t>
            </a:r>
            <a:r>
              <a:rPr lang="en-US" kern="0" dirty="0">
                <a:latin typeface="Arial Unicode MS" pitchFamily="34" charset="-128"/>
              </a:rPr>
              <a:t> (called SLD Resolution)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Given an </a:t>
            </a:r>
            <a:r>
              <a:rPr lang="en-US" kern="0" dirty="0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 kern="0" dirty="0">
                <a:latin typeface="Arial Unicode MS" pitchFamily="34" charset="-128"/>
              </a:rPr>
              <a:t> of the form: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			</a:t>
            </a:r>
            <a:r>
              <a:rPr lang="en-US" sz="2400" i="1" kern="0" dirty="0">
                <a:latin typeface="Arial Unicode MS" pitchFamily="34" charset="-128"/>
              </a:rPr>
              <a:t>yes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1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2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…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m</a:t>
            </a:r>
            <a:endParaRPr lang="en-US" sz="2400" kern="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and the clause: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i="1" kern="0" dirty="0">
                <a:latin typeface="Arial Unicode MS" pitchFamily="34" charset="-128"/>
              </a:rPr>
              <a:t>			 </a:t>
            </a:r>
            <a:r>
              <a:rPr lang="en-US" sz="2400" i="1" kern="0" dirty="0" err="1">
                <a:latin typeface="Arial Unicode MS" pitchFamily="34" charset="-128"/>
              </a:rPr>
              <a:t>a</a:t>
            </a:r>
            <a:r>
              <a:rPr lang="en-US" sz="2400" i="1" kern="0" baseline="-25000" dirty="0" err="1">
                <a:latin typeface="Arial Unicode MS" pitchFamily="34" charset="-128"/>
              </a:rPr>
              <a:t>i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kern="0" dirty="0">
                <a:latin typeface="Arial Unicode MS" pitchFamily="34" charset="-128"/>
              </a:rPr>
              <a:t> b</a:t>
            </a:r>
            <a:r>
              <a:rPr lang="en-US" sz="2400" i="1" kern="0" baseline="-25000" dirty="0">
                <a:latin typeface="Arial Unicode MS" pitchFamily="34" charset="-128"/>
              </a:rPr>
              <a:t>1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b</a:t>
            </a:r>
            <a:r>
              <a:rPr lang="en-US" sz="2400" i="1" kern="0" baseline="-25000" dirty="0">
                <a:latin typeface="Arial Unicode MS" pitchFamily="34" charset="-128"/>
              </a:rPr>
              <a:t>2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…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 err="1">
                <a:latin typeface="Arial Unicode MS" pitchFamily="34" charset="-128"/>
              </a:rPr>
              <a:t>b</a:t>
            </a:r>
            <a:r>
              <a:rPr lang="en-US" sz="2400" i="1" kern="0" baseline="-25000" dirty="0" err="1">
                <a:latin typeface="Arial Unicode MS" pitchFamily="34" charset="-128"/>
              </a:rPr>
              <a:t>p</a:t>
            </a:r>
            <a:endParaRPr lang="en-US" sz="2400" i="1" kern="0" baseline="-2500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kern="0" dirty="0">
                <a:latin typeface="Arial Unicode MS" pitchFamily="34" charset="-128"/>
              </a:rPr>
              <a:t>You can generate the answer clause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kern="0" dirty="0">
                <a:latin typeface="Arial Unicode MS" pitchFamily="34" charset="-128"/>
              </a:rPr>
              <a:t>yes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1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…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i-1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baseline="-25000" dirty="0">
                <a:latin typeface="Arial Unicode MS" pitchFamily="34" charset="-128"/>
              </a:rPr>
              <a:t>  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400" i="1" kern="0" baseline="-25000" dirty="0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400" i="1" kern="0" baseline="-25000" dirty="0">
                <a:solidFill>
                  <a:schemeClr val="accent2"/>
                </a:solidFill>
                <a:latin typeface="Arial Unicode MS" pitchFamily="34" charset="-128"/>
              </a:rPr>
              <a:t>2 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</a:rPr>
              <a:t> … 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i="1" kern="0" dirty="0" err="1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400" i="1" kern="0" baseline="-25000" dirty="0" err="1">
                <a:solidFill>
                  <a:schemeClr val="accent2"/>
                </a:solidFill>
                <a:latin typeface="Arial Unicode MS" pitchFamily="34" charset="-128"/>
              </a:rPr>
              <a:t>p</a:t>
            </a:r>
            <a:r>
              <a:rPr lang="en-US" sz="2400" i="1" kern="0" baseline="-2500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sz="2400" i="1" kern="0" dirty="0">
                <a:latin typeface="Arial Unicode MS" pitchFamily="34" charset="-128"/>
              </a:rPr>
              <a:t>a</a:t>
            </a:r>
            <a:r>
              <a:rPr lang="en-US" sz="2400" i="1" kern="0" baseline="-25000" dirty="0">
                <a:latin typeface="Arial Unicode MS" pitchFamily="34" charset="-128"/>
              </a:rPr>
              <a:t>i+1</a:t>
            </a:r>
            <a:r>
              <a:rPr lang="en-US" sz="2400" i="1" kern="0" dirty="0">
                <a:latin typeface="Arial Unicode MS" pitchFamily="34" charset="-128"/>
              </a:rPr>
              <a:t>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… </a:t>
            </a:r>
            <a:r>
              <a:rPr lang="en-US" sz="2400" i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kern="0" dirty="0">
                <a:latin typeface="Arial Unicode MS" pitchFamily="34" charset="-128"/>
              </a:rPr>
              <a:t> a</a:t>
            </a:r>
            <a:r>
              <a:rPr lang="en-US" sz="2400" i="1" kern="0" baseline="-25000" dirty="0">
                <a:latin typeface="Arial Unicode MS" pitchFamily="34" charset="-128"/>
              </a:rPr>
              <a:t>m </a:t>
            </a:r>
            <a:endParaRPr lang="en-US" sz="240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kern="0" dirty="0">
              <a:latin typeface="Arial Unicode MS" pitchFamily="34" charset="-128"/>
            </a:endParaRP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179388" y="1844675"/>
            <a:ext cx="8458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Express query</a:t>
            </a:r>
            <a:r>
              <a:rPr lang="en-US" dirty="0">
                <a:latin typeface="Arial Unicode MS" pitchFamily="34" charset="-128"/>
              </a:rPr>
              <a:t> as an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</a:rPr>
              <a:t>                  (</a:t>
            </a:r>
            <a:r>
              <a:rPr lang="en-US" dirty="0">
                <a:latin typeface="Arial Unicode MS" pitchFamily="34" charset="-128"/>
              </a:rPr>
              <a:t>e.g., query </a:t>
            </a:r>
            <a:r>
              <a:rPr lang="en-US" sz="2400" i="1" dirty="0">
                <a:latin typeface="Arial Unicode MS" pitchFamily="34" charset="-128"/>
              </a:rPr>
              <a:t>a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…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m</a:t>
            </a:r>
            <a:r>
              <a:rPr lang="en-US" dirty="0">
                <a:latin typeface="Arial Unicode MS" pitchFamily="34" charset="-128"/>
              </a:rPr>
              <a:t> )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				</a:t>
            </a:r>
            <a:r>
              <a:rPr lang="en-US" sz="2400" i="1" dirty="0">
                <a:latin typeface="Arial Unicode MS" pitchFamily="34" charset="-128"/>
              </a:rPr>
              <a:t>yes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  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" y="2714625"/>
              <a:ext cx="4763" cy="3175"/>
            </p14:xfrm>
          </p:contentPart>
        </mc:Choice>
        <mc:Fallback xmlns="">
          <p:pic>
            <p:nvPicPr>
              <p:cNvPr id="30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744" y="2712156"/>
                <a:ext cx="10259" cy="8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" y="1444625"/>
              <a:ext cx="601663" cy="693738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104" y="1435625"/>
                <a:ext cx="618586" cy="711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2836863"/>
              <a:ext cx="911225" cy="228600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3419" y="2828931"/>
                <a:ext cx="924186" cy="24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2995613"/>
              <a:ext cx="55562" cy="14287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2079" y="2993049"/>
                <a:ext cx="63090" cy="25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7950" y="3006725"/>
              <a:ext cx="193675" cy="22225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85070" y="3000990"/>
                <a:ext cx="200875" cy="40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0538" y="2787650"/>
              <a:ext cx="896937" cy="301625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61176" y="2777212"/>
                <a:ext cx="919621" cy="325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9000" y="4529138"/>
              <a:ext cx="1528763" cy="1023937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0711" y="4520497"/>
                <a:ext cx="1549665" cy="104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4150" y="5049838"/>
              <a:ext cx="1179513" cy="839787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55869" y="5040479"/>
                <a:ext cx="1196435" cy="857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4300538"/>
              <a:ext cx="2097087" cy="539750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4168" y="4292256"/>
                <a:ext cx="2109688" cy="553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3013" y="1322388"/>
              <a:ext cx="793750" cy="38100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0493" y="1318759"/>
                <a:ext cx="807069" cy="52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1858963"/>
              <a:ext cx="2444750" cy="22225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8568" y="1848209"/>
                <a:ext cx="2459510" cy="42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5850" y="2379663"/>
              <a:ext cx="2389188" cy="401637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45411" y="2368857"/>
                <a:ext cx="2412227" cy="417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7838" y="3683000"/>
              <a:ext cx="2371725" cy="36513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82808" y="3679062"/>
                <a:ext cx="2386816" cy="52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2138" y="4117975"/>
              <a:ext cx="2166937" cy="52388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58178" y="4107136"/>
                <a:ext cx="2175217" cy="67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1713" y="4579938"/>
              <a:ext cx="3097212" cy="69850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68473" y="4572990"/>
                <a:ext cx="3113773" cy="88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8700" y="5745163"/>
              <a:ext cx="2528888" cy="69850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65820" y="5732201"/>
                <a:ext cx="2544367" cy="87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88" y="5776913"/>
              <a:ext cx="2217737" cy="512762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13907" y="5765750"/>
                <a:ext cx="2241138" cy="536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1875" y="6064250"/>
              <a:ext cx="6534150" cy="320675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26115" y="6060651"/>
                <a:ext cx="6550710" cy="3343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4" grpId="0"/>
      <p:bldP spid="5888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7BFBA88-91C2-44E5-840D-E39A505D323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571500"/>
            <a:ext cx="8458200" cy="11636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Successful Derivation</a:t>
            </a:r>
            <a:r>
              <a:rPr lang="en-US" sz="2400" smtClean="0"/>
              <a:t>: When by applying the inference rule you obtain the answer clause </a:t>
            </a:r>
            <a:r>
              <a:rPr lang="en-US" sz="2400" i="1" smtClean="0"/>
              <a:t>yes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smtClean="0"/>
              <a:t> </a:t>
            </a:r>
            <a:r>
              <a:rPr lang="en-US" sz="2400" smtClean="0"/>
              <a:t>.</a:t>
            </a:r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4124" name="Rectangle 4"/>
          <p:cNvSpPr>
            <a:spLocks noChangeArrowheads="1"/>
          </p:cNvSpPr>
          <p:nvPr/>
        </p:nvSpPr>
        <p:spPr bwMode="auto">
          <a:xfrm>
            <a:off x="214313" y="3513138"/>
            <a:ext cx="8655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Query: a </a:t>
            </a:r>
            <a:r>
              <a:rPr lang="en-US" sz="2400">
                <a:latin typeface="Courier New" pitchFamily="49" charset="0"/>
              </a:rPr>
              <a:t>(two ways)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4125" name="Rectangle 7"/>
          <p:cNvSpPr>
            <a:spLocks noChangeArrowheads="1"/>
          </p:cNvSpPr>
          <p:nvPr/>
        </p:nvSpPr>
        <p:spPr bwMode="auto">
          <a:xfrm>
            <a:off x="863600" y="4017963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4126" name="Rectangle 8"/>
          <p:cNvSpPr>
            <a:spLocks noChangeArrowheads="1"/>
          </p:cNvSpPr>
          <p:nvPr/>
        </p:nvSpPr>
        <p:spPr bwMode="auto">
          <a:xfrm>
            <a:off x="5688013" y="4017963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5750" y="1928813"/>
            <a:ext cx="84582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a ← e ∧ f. 		a ←  b ∧ c.		b ← k ∧ f.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c ← e.			d ← k.		 	e</a:t>
            </a:r>
            <a:r>
              <a:rPr lang="en-US" sz="2400" kern="0" dirty="0">
                <a:latin typeface="+mn-lt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f ← j ∧ e.	 	f  ← c. 			j ← c.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7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9900" y="1069975"/>
              <a:ext cx="3425825" cy="1217613"/>
            </p14:xfrm>
          </p:contentPart>
        </mc:Choice>
        <mc:Fallback xmlns="">
          <p:pic>
            <p:nvPicPr>
              <p:cNvPr id="337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1620" y="1059174"/>
                <a:ext cx="3444905" cy="1236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7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613" y="2271713"/>
              <a:ext cx="1220787" cy="344487"/>
            </p14:xfrm>
          </p:contentPart>
        </mc:Choice>
        <mc:Fallback xmlns="">
          <p:pic>
            <p:nvPicPr>
              <p:cNvPr id="337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893" y="2262354"/>
                <a:ext cx="1239867" cy="362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925" y="2586038"/>
              <a:ext cx="1498600" cy="501650"/>
            </p14:xfrm>
          </p:contentPart>
        </mc:Choice>
        <mc:Fallback xmlns="">
          <p:pic>
            <p:nvPicPr>
              <p:cNvPr id="33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285" y="2578115"/>
                <a:ext cx="1515879" cy="514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7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9375" y="2622550"/>
              <a:ext cx="1503363" cy="404813"/>
            </p14:xfrm>
          </p:contentPart>
        </mc:Choice>
        <mc:Fallback xmlns="">
          <p:pic>
            <p:nvPicPr>
              <p:cNvPr id="337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1455" y="2613906"/>
                <a:ext cx="1521723" cy="422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7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7275" y="4511675"/>
              <a:ext cx="155575" cy="142875"/>
            </p14:xfrm>
          </p:contentPart>
        </mc:Choice>
        <mc:Fallback xmlns="">
          <p:pic>
            <p:nvPicPr>
              <p:cNvPr id="337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7912" y="4505197"/>
                <a:ext cx="172141" cy="15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7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0513" y="4452938"/>
              <a:ext cx="1508125" cy="415925"/>
            </p14:xfrm>
          </p:contentPart>
        </mc:Choice>
        <mc:Fallback xmlns="">
          <p:pic>
            <p:nvPicPr>
              <p:cNvPr id="337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0432" y="4448617"/>
                <a:ext cx="1529726" cy="432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7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4035425"/>
              <a:ext cx="466725" cy="301625"/>
            </p14:xfrm>
          </p:contentPart>
        </mc:Choice>
        <mc:Fallback xmlns="">
          <p:pic>
            <p:nvPicPr>
              <p:cNvPr id="337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59112" y="4025695"/>
                <a:ext cx="484731" cy="320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8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938" y="2262188"/>
              <a:ext cx="1358900" cy="42862"/>
            </p14:xfrm>
          </p:contentPart>
        </mc:Choice>
        <mc:Fallback xmlns="">
          <p:pic>
            <p:nvPicPr>
              <p:cNvPr id="338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6178" y="2257506"/>
                <a:ext cx="1369699" cy="5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8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4638" y="4897438"/>
              <a:ext cx="865187" cy="427037"/>
            </p14:xfrm>
          </p:contentPart>
        </mc:Choice>
        <mc:Fallback xmlns="">
          <p:pic>
            <p:nvPicPr>
              <p:cNvPr id="338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38157" y="4892397"/>
                <a:ext cx="885349" cy="4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8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1713" y="5426075"/>
              <a:ext cx="157162" cy="271463"/>
            </p14:xfrm>
          </p:contentPart>
        </mc:Choice>
        <mc:Fallback xmlns="">
          <p:pic>
            <p:nvPicPr>
              <p:cNvPr id="338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2003" y="5421395"/>
                <a:ext cx="176942" cy="278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8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5526088"/>
              <a:ext cx="835025" cy="273050"/>
            </p14:xfrm>
          </p:contentPart>
        </mc:Choice>
        <mc:Fallback xmlns="">
          <p:pic>
            <p:nvPicPr>
              <p:cNvPr id="338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14642" y="5515641"/>
                <a:ext cx="853741" cy="29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8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" y="1679575"/>
              <a:ext cx="203200" cy="1608138"/>
            </p14:xfrm>
          </p:contentPart>
        </mc:Choice>
        <mc:Fallback xmlns="">
          <p:pic>
            <p:nvPicPr>
              <p:cNvPr id="338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3757" y="1677055"/>
                <a:ext cx="212945" cy="1614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8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3" y="4249738"/>
              <a:ext cx="2030412" cy="2339975"/>
            </p14:xfrm>
          </p:contentPart>
        </mc:Choice>
        <mc:Fallback xmlns="">
          <p:pic>
            <p:nvPicPr>
              <p:cNvPr id="338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7373" y="4244338"/>
                <a:ext cx="2052012" cy="2356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8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0175" y="1882775"/>
              <a:ext cx="779463" cy="407988"/>
            </p14:xfrm>
          </p:contentPart>
        </mc:Choice>
        <mc:Fallback xmlns="">
          <p:pic>
            <p:nvPicPr>
              <p:cNvPr id="338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46218" y="1872675"/>
                <a:ext cx="794211" cy="428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8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0" y="2281238"/>
              <a:ext cx="663575" cy="323850"/>
            </p14:xfrm>
          </p:contentPart>
        </mc:Choice>
        <mc:Fallback xmlns="">
          <p:pic>
            <p:nvPicPr>
              <p:cNvPr id="338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40629" y="2274761"/>
                <a:ext cx="680497" cy="33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8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6300" y="4498975"/>
              <a:ext cx="119063" cy="173038"/>
            </p14:xfrm>
          </p:contentPart>
        </mc:Choice>
        <mc:Fallback xmlns="">
          <p:pic>
            <p:nvPicPr>
              <p:cNvPr id="338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45509" y="4490341"/>
                <a:ext cx="138847" cy="184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8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5238" y="4498975"/>
              <a:ext cx="1319212" cy="265113"/>
            </p14:xfrm>
          </p:contentPart>
        </mc:Choice>
        <mc:Fallback xmlns="">
          <p:pic>
            <p:nvPicPr>
              <p:cNvPr id="338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40917" y="4488903"/>
                <a:ext cx="1327133" cy="280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8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5792788"/>
              <a:ext cx="955675" cy="527050"/>
            </p14:xfrm>
          </p:contentPart>
        </mc:Choice>
        <mc:Fallback xmlns="">
          <p:pic>
            <p:nvPicPr>
              <p:cNvPr id="338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75284" y="5780908"/>
                <a:ext cx="965754" cy="549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8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5175" y="4592638"/>
              <a:ext cx="1323975" cy="412750"/>
            </p14:xfrm>
          </p:contentPart>
        </mc:Choice>
        <mc:Fallback xmlns="">
          <p:pic>
            <p:nvPicPr>
              <p:cNvPr id="338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05096" y="4586155"/>
                <a:ext cx="1339814" cy="430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8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7563" y="4930775"/>
              <a:ext cx="2606675" cy="461963"/>
            </p14:xfrm>
          </p:contentPart>
        </mc:Choice>
        <mc:Fallback xmlns="">
          <p:pic>
            <p:nvPicPr>
              <p:cNvPr id="338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86403" y="4923220"/>
                <a:ext cx="2630434" cy="47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8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2475" y="5634038"/>
              <a:ext cx="107950" cy="166687"/>
            </p14:xfrm>
          </p:contentPart>
        </mc:Choice>
        <mc:Fallback xmlns="">
          <p:pic>
            <p:nvPicPr>
              <p:cNvPr id="338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22759" y="5625398"/>
                <a:ext cx="127381" cy="18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8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1670050"/>
              <a:ext cx="7348538" cy="1693863"/>
            </p14:xfrm>
          </p:contentPart>
        </mc:Choice>
        <mc:Fallback xmlns="">
          <p:pic>
            <p:nvPicPr>
              <p:cNvPr id="338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1020" y="1659610"/>
                <a:ext cx="7362578" cy="17165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DB73146-0248-41CC-9780-7DA7CDBBCB1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Recap Top Down</a:t>
            </a:r>
          </a:p>
          <a:p>
            <a:pPr eaLnBrk="1" hangingPunct="1">
              <a:buFontTx/>
              <a:buChar char="•"/>
            </a:pPr>
            <a:r>
              <a:rPr lang="en-US" sz="4000" smtClean="0"/>
              <a:t>TopDown Proofs as search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Datalog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4000" smtClean="0"/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A65F55-7B7A-41BC-8BE6-A53E12759F3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Systematic Search in different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8929687" cy="62150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State: </a:t>
            </a:r>
            <a:r>
              <a:rPr lang="en-US" sz="1600" dirty="0" smtClean="0"/>
              <a:t>assignments of values to a subset of the variables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6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test: </a:t>
            </a:r>
            <a:r>
              <a:rPr lang="en-US" sz="16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Solution: </a:t>
            </a:r>
            <a:r>
              <a:rPr lang="en-US" sz="16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16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/>
              <a:t>Planning (forward) </a:t>
            </a:r>
            <a:r>
              <a:rPr lang="en-US" sz="1600" dirty="0" smtClean="0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 </a:t>
            </a:r>
            <a:r>
              <a:rPr lang="en-US" sz="1600" dirty="0" smtClean="0"/>
              <a:t>possible world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 </a:t>
            </a:r>
            <a:r>
              <a:rPr lang="en-US" sz="1600" dirty="0" smtClean="0"/>
              <a:t>states resulting from valid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 </a:t>
            </a:r>
            <a:r>
              <a:rPr lang="en-US" sz="1600" dirty="0" smtClean="0"/>
              <a:t>assignment to subset of </a:t>
            </a:r>
            <a:r>
              <a:rPr lang="en-US" sz="1600" dirty="0" err="1" smtClean="0"/>
              <a:t>vars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 </a:t>
            </a:r>
            <a:r>
              <a:rPr lang="en-US" sz="1600" dirty="0" smtClean="0"/>
              <a:t>sequence of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 </a:t>
            </a:r>
            <a:r>
              <a:rPr lang="en-US" sz="1600" dirty="0" smtClean="0"/>
              <a:t>empty-delete-list (solve simplified problem)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Logical Inference (top Down)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State </a:t>
            </a:r>
            <a:r>
              <a:rPr lang="en-US" dirty="0" smtClean="0"/>
              <a:t>answer clause</a:t>
            </a: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Successor function </a:t>
            </a:r>
            <a:r>
              <a:rPr lang="en-US" dirty="0" smtClean="0"/>
              <a:t>states resulting from substituting one atom with all the clauses of which it is the head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Goal test </a:t>
            </a:r>
            <a:r>
              <a:rPr lang="en-US" dirty="0" smtClean="0"/>
              <a:t>empty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answer clause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Solution </a:t>
            </a:r>
            <a:r>
              <a:rPr lang="en-US" dirty="0" smtClean="0"/>
              <a:t>start state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Heuristic function </a:t>
            </a:r>
            <a:r>
              <a:rPr lang="en-US" dirty="0" smtClean="0"/>
              <a:t>………………..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6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5213" y="604838"/>
              <a:ext cx="212725" cy="273050"/>
            </p14:xfrm>
          </p:contentPart>
        </mc:Choice>
        <mc:Fallback xmlns="">
          <p:pic>
            <p:nvPicPr>
              <p:cNvPr id="296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2693" y="602316"/>
                <a:ext cx="224243" cy="280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6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1538" y="2251075"/>
              <a:ext cx="274637" cy="201613"/>
            </p14:xfrm>
          </p:contentPart>
        </mc:Choice>
        <mc:Fallback xmlns="">
          <p:pic>
            <p:nvPicPr>
              <p:cNvPr id="296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3619" y="2239194"/>
                <a:ext cx="293714" cy="22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6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350" y="4200525"/>
              <a:ext cx="4811713" cy="2201863"/>
            </p14:xfrm>
          </p:contentPart>
        </mc:Choice>
        <mc:Fallback xmlns="">
          <p:pic>
            <p:nvPicPr>
              <p:cNvPr id="296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230" y="4194405"/>
                <a:ext cx="4829353" cy="2217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7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0" y="4246563"/>
              <a:ext cx="1987550" cy="365125"/>
            </p14:xfrm>
          </p:contentPart>
        </mc:Choice>
        <mc:Fallback xmlns="">
          <p:pic>
            <p:nvPicPr>
              <p:cNvPr id="297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3560" y="4235760"/>
                <a:ext cx="2010230" cy="38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7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1138" y="5546725"/>
              <a:ext cx="1020762" cy="260350"/>
            </p14:xfrm>
          </p:contentPart>
        </mc:Choice>
        <mc:Fallback xmlns="">
          <p:pic>
            <p:nvPicPr>
              <p:cNvPr id="297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1056" y="5539163"/>
                <a:ext cx="1042365" cy="280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7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2550" y="6213475"/>
              <a:ext cx="414338" cy="117475"/>
            </p14:xfrm>
          </p:contentPart>
        </mc:Choice>
        <mc:Fallback xmlns="">
          <p:pic>
            <p:nvPicPr>
              <p:cNvPr id="297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5710" y="6205908"/>
                <a:ext cx="425137" cy="131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7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9138" y="6083300"/>
              <a:ext cx="715962" cy="239713"/>
            </p14:xfrm>
          </p:contentPart>
        </mc:Choice>
        <mc:Fallback xmlns="">
          <p:pic>
            <p:nvPicPr>
              <p:cNvPr id="297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93739" y="6077181"/>
                <a:ext cx="724241" cy="253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7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7663" y="6048375"/>
              <a:ext cx="706437" cy="266700"/>
            </p14:xfrm>
          </p:contentPart>
        </mc:Choice>
        <mc:Fallback xmlns="">
          <p:pic>
            <p:nvPicPr>
              <p:cNvPr id="297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87941" y="6045507"/>
                <a:ext cx="719399" cy="278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7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3513138"/>
              <a:ext cx="703263" cy="195262"/>
            </p14:xfrm>
          </p:contentPart>
        </mc:Choice>
        <mc:Fallback xmlns="">
          <p:pic>
            <p:nvPicPr>
              <p:cNvPr id="297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86222" y="3510607"/>
                <a:ext cx="715140" cy="208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7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3498850"/>
              <a:ext cx="706437" cy="212725"/>
            </p14:xfrm>
          </p:contentPart>
        </mc:Choice>
        <mc:Fallback xmlns="">
          <p:pic>
            <p:nvPicPr>
              <p:cNvPr id="297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8592" y="3493442"/>
                <a:ext cx="719759" cy="22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7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8163" y="3859213"/>
              <a:ext cx="714375" cy="214312"/>
            </p14:xfrm>
          </p:contentPart>
        </mc:Choice>
        <mc:Fallback xmlns="">
          <p:pic>
            <p:nvPicPr>
              <p:cNvPr id="297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80242" y="3850568"/>
                <a:ext cx="732018" cy="233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7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9863" y="3870325"/>
              <a:ext cx="212725" cy="128588"/>
            </p14:xfrm>
          </p:contentPart>
        </mc:Choice>
        <mc:Fallback xmlns="">
          <p:pic>
            <p:nvPicPr>
              <p:cNvPr id="297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82304" y="3862401"/>
                <a:ext cx="225683" cy="14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7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1500" y="3870325"/>
              <a:ext cx="242888" cy="115888"/>
            </p14:xfrm>
          </p:contentPart>
        </mc:Choice>
        <mc:Fallback xmlns="">
          <p:pic>
            <p:nvPicPr>
              <p:cNvPr id="297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81425" y="3862407"/>
                <a:ext cx="263039" cy="12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7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6750" y="4125913"/>
              <a:ext cx="1703388" cy="247650"/>
            </p14:xfrm>
          </p:contentPart>
        </mc:Choice>
        <mc:Fallback xmlns="">
          <p:pic>
            <p:nvPicPr>
              <p:cNvPr id="297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12790" y="4120154"/>
                <a:ext cx="1712747" cy="2588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Search Graph</a:t>
            </a:r>
          </a:p>
        </p:txBody>
      </p:sp>
      <p:sp>
        <p:nvSpPr>
          <p:cNvPr id="6174" name="Rectangle 4"/>
          <p:cNvSpPr>
            <a:spLocks noChangeArrowheads="1"/>
          </p:cNvSpPr>
          <p:nvPr/>
        </p:nvSpPr>
        <p:spPr bwMode="auto">
          <a:xfrm>
            <a:off x="4356100" y="1125538"/>
            <a:ext cx="44831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                                  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pic>
        <p:nvPicPr>
          <p:cNvPr id="61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611" y="1412776"/>
            <a:ext cx="5123347" cy="51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76" name="Rectangle 6"/>
          <p:cNvSpPr>
            <a:spLocks noChangeArrowheads="1"/>
          </p:cNvSpPr>
          <p:nvPr/>
        </p:nvSpPr>
        <p:spPr bwMode="auto">
          <a:xfrm>
            <a:off x="0" y="4198288"/>
            <a:ext cx="3350746" cy="36004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Prove: ?</a:t>
            </a:r>
            <a:r>
              <a:rPr lang="en-US" sz="2400" i="1" dirty="0">
                <a:latin typeface="Arial Unicode MS" pitchFamily="34" charset="-128"/>
              </a:rPr>
              <a:t>← a ∧ d.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   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42876" y="1340768"/>
            <a:ext cx="3350746" cy="2663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 b ∧ c. 	a ←  g.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h.		b ← j.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 ← k.  	d ← m.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 ← p. 	f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 ← p. 		g ← m.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 ← f. 		k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←m. 	               p.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4" y="840702"/>
            <a:ext cx="111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KB</a:t>
            </a:r>
            <a:endParaRPr lang="en-US" b="1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9750" y="5157788"/>
            <a:ext cx="4032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Heuristics?</a:t>
            </a:r>
            <a:r>
              <a:rPr lang="en-US" sz="2400" i="1" dirty="0">
                <a:latin typeface="Arial Unicode MS" pitchFamily="34" charset="-128"/>
              </a:rPr>
              <a:t>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   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373216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5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1612900"/>
              <a:ext cx="1819275" cy="252413"/>
            </p14:xfrm>
          </p:contentPart>
        </mc:Choice>
        <mc:Fallback xmlns="">
          <p:pic>
            <p:nvPicPr>
              <p:cNvPr id="675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6853" y="1609664"/>
                <a:ext cx="1835474" cy="2660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Search Graph</a:t>
            </a:r>
          </a:p>
        </p:txBody>
      </p:sp>
      <p:sp>
        <p:nvSpPr>
          <p:cNvPr id="6174" name="Rectangle 4"/>
          <p:cNvSpPr>
            <a:spLocks noChangeArrowheads="1"/>
          </p:cNvSpPr>
          <p:nvPr/>
        </p:nvSpPr>
        <p:spPr bwMode="auto">
          <a:xfrm>
            <a:off x="4356100" y="1125538"/>
            <a:ext cx="44831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                                  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pic>
        <p:nvPicPr>
          <p:cNvPr id="61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08050"/>
            <a:ext cx="4022725" cy="401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77" name="Rectangle 7"/>
          <p:cNvSpPr>
            <a:spLocks noChangeArrowheads="1"/>
          </p:cNvSpPr>
          <p:nvPr/>
        </p:nvSpPr>
        <p:spPr bwMode="auto">
          <a:xfrm>
            <a:off x="214282" y="4714884"/>
            <a:ext cx="612048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Possible Heuristic?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latin typeface="+mj-lt"/>
                <a:cs typeface="Times New Roman" pitchFamily="18" charset="0"/>
              </a:rPr>
              <a:t>Number of atoms in the answer clause</a:t>
            </a:r>
            <a:r>
              <a:rPr lang="en-US" sz="2400" i="1" dirty="0">
                <a:latin typeface="+mj-lt"/>
                <a:cs typeface="Times New Roman" pitchFamily="18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+mj-lt"/>
              </a:rPr>
              <a:t>   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9512" y="5445224"/>
            <a:ext cx="864096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Admissible?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    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4282" y="4071942"/>
            <a:ext cx="4032250" cy="36004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Prove: ?</a:t>
            </a:r>
            <a:r>
              <a:rPr lang="en-US" sz="2400" i="1" dirty="0">
                <a:latin typeface="Arial Unicode MS" pitchFamily="34" charset="-128"/>
              </a:rPr>
              <a:t>← a ∧ d.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   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7158" y="1214422"/>
            <a:ext cx="4032250" cy="2663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 b ∧ c. 	a ←  g.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h.		b ← j.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 ← k.  	d ← m.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 ← p. 	f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 ← p. 		g ← m.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 ← f. 		k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←m. 	               p.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71435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KB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86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0813" y="1612900"/>
              <a:ext cx="1819275" cy="252413"/>
            </p14:xfrm>
          </p:contentPart>
        </mc:Choice>
        <mc:Fallback xmlns="">
          <p:pic>
            <p:nvPicPr>
              <p:cNvPr id="686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6853" y="1609664"/>
                <a:ext cx="1835474" cy="266076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64" y="5276725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57158" y="5861992"/>
            <a:ext cx="1151277" cy="52322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+mj-lt"/>
                <a:cs typeface="Times New Roman" pitchFamily="18" charset="0"/>
              </a:rPr>
              <a:t>A. Yes</a:t>
            </a:r>
            <a:endParaRPr lang="en-US" kern="0" dirty="0">
              <a:latin typeface="+mj-lt"/>
              <a:cs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429753" y="5874727"/>
            <a:ext cx="101021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+mj-lt"/>
                <a:cs typeface="Times New Roman" pitchFamily="18" charset="0"/>
              </a:rPr>
              <a:t>B. No</a:t>
            </a:r>
            <a:endParaRPr lang="en-US" kern="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442729" y="5874727"/>
            <a:ext cx="222208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+mj-lt"/>
                <a:cs typeface="Times New Roman" pitchFamily="18" charset="0"/>
              </a:rPr>
              <a:t>C. It Depends</a:t>
            </a:r>
            <a:endParaRPr lang="en-US" kern="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OSHIBA@AIF8QJPXBVWXY5L9" val="2890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50938</TotalTime>
  <Words>1988</Words>
  <Application>Microsoft Office PowerPoint</Application>
  <PresentationFormat>On-screen Show (4:3)</PresentationFormat>
  <Paragraphs>478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PGothic</vt:lpstr>
      <vt:lpstr>Arial</vt:lpstr>
      <vt:lpstr>Arial Unicode MS</vt:lpstr>
      <vt:lpstr>Courier New</vt:lpstr>
      <vt:lpstr>Symbol</vt:lpstr>
      <vt:lpstr>Times New Roman</vt:lpstr>
      <vt:lpstr>Wingdings</vt:lpstr>
      <vt:lpstr>Default Design</vt:lpstr>
      <vt:lpstr>PowerPoint Presentation</vt:lpstr>
      <vt:lpstr>Lecture Overview</vt:lpstr>
      <vt:lpstr>Top-down Ground Proof Procedure</vt:lpstr>
      <vt:lpstr>Top-down Proof Procedure: Basic elements</vt:lpstr>
      <vt:lpstr>PowerPoint Presentation</vt:lpstr>
      <vt:lpstr>Lecture Overview</vt:lpstr>
      <vt:lpstr>Systematic Search in different R&amp;R systems</vt:lpstr>
      <vt:lpstr>Search Graph</vt:lpstr>
      <vt:lpstr>Search Graph</vt:lpstr>
      <vt:lpstr>Search Graph</vt:lpstr>
      <vt:lpstr>Better Heuristics?</vt:lpstr>
      <vt:lpstr>Lecture Overview</vt:lpstr>
      <vt:lpstr>Representation and Reasoning in Complex domains</vt:lpstr>
      <vt:lpstr>What do we gain….</vt:lpstr>
      <vt:lpstr>Datalog vs PDCL (better with colors)</vt:lpstr>
      <vt:lpstr>Datalog: a relational rule language</vt:lpstr>
      <vt:lpstr>Datalog Syntax (cont’d)</vt:lpstr>
      <vt:lpstr>Datalog: Top Down Proof Procedure</vt:lpstr>
      <vt:lpstr>Example proof of a Datalog query</vt:lpstr>
      <vt:lpstr>Example proof of a Datalog query</vt:lpstr>
      <vt:lpstr>Tracing Datalog proofs in AIspace</vt:lpstr>
      <vt:lpstr>Datalog: queries with variables</vt:lpstr>
      <vt:lpstr>Datalog: queries with variables</vt:lpstr>
      <vt:lpstr>Logics in AI: Similar slide to the one for planning</vt:lpstr>
      <vt:lpstr>Big Picture: R&amp;R  systems</vt:lpstr>
      <vt:lpstr>PowerPoint Presentation</vt:lpstr>
      <vt:lpstr>Full Propositional Logics (not for 322) </vt:lpstr>
      <vt:lpstr>Propositional Logics: Satisfiability (SAT problem)</vt:lpstr>
      <vt:lpstr>Full First-Order Logics (FOLs)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531</cp:revision>
  <dcterms:created xsi:type="dcterms:W3CDTF">2000-08-26T02:46:38Z</dcterms:created>
  <dcterms:modified xsi:type="dcterms:W3CDTF">2017-06-08T15:46:48Z</dcterms:modified>
</cp:coreProperties>
</file>